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handoutMasterIdLst>
    <p:handoutMasterId r:id="rId27"/>
  </p:handoutMasterIdLst>
  <p:sldIdLst>
    <p:sldId id="709" r:id="rId2"/>
    <p:sldId id="708" r:id="rId3"/>
    <p:sldId id="694" r:id="rId4"/>
    <p:sldId id="701" r:id="rId5"/>
    <p:sldId id="696" r:id="rId6"/>
    <p:sldId id="718" r:id="rId7"/>
    <p:sldId id="702" r:id="rId8"/>
    <p:sldId id="703" r:id="rId9"/>
    <p:sldId id="704" r:id="rId10"/>
    <p:sldId id="714" r:id="rId11"/>
    <p:sldId id="707" r:id="rId12"/>
    <p:sldId id="705" r:id="rId13"/>
    <p:sldId id="340" r:id="rId14"/>
    <p:sldId id="291" r:id="rId15"/>
    <p:sldId id="711" r:id="rId16"/>
    <p:sldId id="331" r:id="rId17"/>
    <p:sldId id="339" r:id="rId18"/>
    <p:sldId id="719" r:id="rId19"/>
    <p:sldId id="715" r:id="rId20"/>
    <p:sldId id="716" r:id="rId21"/>
    <p:sldId id="313" r:id="rId22"/>
    <p:sldId id="720" r:id="rId23"/>
    <p:sldId id="721" r:id="rId24"/>
    <p:sldId id="710" r:id="rId25"/>
  </p:sldIdLst>
  <p:sldSz cx="9144000" cy="6858000" type="screen4x3"/>
  <p:notesSz cx="9874250" cy="679767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9239" autoAdjust="0"/>
  </p:normalViewPr>
  <p:slideViewPr>
    <p:cSldViewPr>
      <p:cViewPr>
        <p:scale>
          <a:sx n="69" d="100"/>
          <a:sy n="69" d="100"/>
        </p:scale>
        <p:origin x="1125" y="29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209"/>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3F8C9E-1A4E-4647-BE74-0283D36C5077}"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3C635BCB-CF14-4DEA-8DAF-9F3BF94578A2}">
      <dgm:prSet phldrT="[Text]" custT="1"/>
      <dgm:spPr>
        <a:solidFill>
          <a:schemeClr val="accent3"/>
        </a:solidFill>
        <a:ln>
          <a:solidFill>
            <a:schemeClr val="accent3"/>
          </a:solidFill>
        </a:ln>
      </dgm:spPr>
      <dgm:t>
        <a:bodyPr/>
        <a:lstStyle/>
        <a:p>
          <a:r>
            <a:rPr lang="fr-FR" sz="1500" b="1" noProof="0" dirty="0">
              <a:solidFill>
                <a:schemeClr val="tx1"/>
              </a:solidFill>
            </a:rPr>
            <a:t>Domestiques (public)</a:t>
          </a:r>
        </a:p>
      </dgm:t>
    </dgm:pt>
    <dgm:pt modelId="{67846FC0-F019-4B75-9D5B-BFA9A3D47070}" type="parTrans" cxnId="{1C1A680C-AA10-4296-9919-A0346A63E54F}">
      <dgm:prSet/>
      <dgm:spPr/>
      <dgm:t>
        <a:bodyPr/>
        <a:lstStyle/>
        <a:p>
          <a:endParaRPr lang="fr-FR" sz="1250" noProof="0" dirty="0"/>
        </a:p>
      </dgm:t>
    </dgm:pt>
    <dgm:pt modelId="{C763FB95-30E5-47D9-8406-5A02DFFCBD08}" type="sibTrans" cxnId="{1C1A680C-AA10-4296-9919-A0346A63E54F}">
      <dgm:prSet/>
      <dgm:spPr/>
      <dgm:t>
        <a:bodyPr/>
        <a:lstStyle/>
        <a:p>
          <a:endParaRPr lang="fr-FR" sz="1250" noProof="0" dirty="0"/>
        </a:p>
      </dgm:t>
    </dgm:pt>
    <dgm:pt modelId="{15772AB0-BD2B-4170-9F06-2A210BBE1FCE}">
      <dgm:prSet phldrT="[Text]" custT="1"/>
      <dgm:spPr>
        <a:ln>
          <a:solidFill>
            <a:schemeClr val="accent3"/>
          </a:solidFill>
        </a:ln>
      </dgm:spPr>
      <dgm:t>
        <a:bodyPr/>
        <a:lstStyle/>
        <a:p>
          <a:pPr algn="l"/>
          <a:r>
            <a:rPr lang="fr-FR" sz="1250" noProof="0" dirty="0"/>
            <a:t>Budget nationaux</a:t>
          </a:r>
          <a:endParaRPr lang="fr-FR" sz="1250" b="0" noProof="0" dirty="0"/>
        </a:p>
      </dgm:t>
    </dgm:pt>
    <dgm:pt modelId="{78886CD3-D142-4F5A-9144-EC30B571510D}" type="parTrans" cxnId="{24D01488-4CB7-40FB-9D0F-46B1B8F1747E}">
      <dgm:prSet/>
      <dgm:spPr>
        <a:ln>
          <a:solidFill>
            <a:schemeClr val="accent3"/>
          </a:solidFill>
        </a:ln>
      </dgm:spPr>
      <dgm:t>
        <a:bodyPr/>
        <a:lstStyle/>
        <a:p>
          <a:endParaRPr lang="fr-FR" sz="1250" noProof="0" dirty="0"/>
        </a:p>
      </dgm:t>
    </dgm:pt>
    <dgm:pt modelId="{3EC9050D-A479-4505-9A84-70A36D57EDBF}" type="sibTrans" cxnId="{24D01488-4CB7-40FB-9D0F-46B1B8F1747E}">
      <dgm:prSet/>
      <dgm:spPr/>
      <dgm:t>
        <a:bodyPr/>
        <a:lstStyle/>
        <a:p>
          <a:endParaRPr lang="fr-FR" sz="1250" noProof="0" dirty="0"/>
        </a:p>
      </dgm:t>
    </dgm:pt>
    <dgm:pt modelId="{8D99EFC5-D97C-47BC-8079-287E0B9F6402}">
      <dgm:prSet phldrT="[Text]" custT="1"/>
      <dgm:spPr>
        <a:solidFill>
          <a:schemeClr val="accent3"/>
        </a:solidFill>
        <a:ln>
          <a:solidFill>
            <a:schemeClr val="accent3"/>
          </a:solidFill>
        </a:ln>
      </dgm:spPr>
      <dgm:t>
        <a:bodyPr/>
        <a:lstStyle/>
        <a:p>
          <a:r>
            <a:rPr lang="fr-FR" sz="1500" b="1" noProof="0" dirty="0">
              <a:solidFill>
                <a:schemeClr val="tx1"/>
              </a:solidFill>
            </a:rPr>
            <a:t>Bilatérales</a:t>
          </a:r>
        </a:p>
      </dgm:t>
    </dgm:pt>
    <dgm:pt modelId="{4DCF0BE8-8338-4E50-BF48-04196AFC5B30}" type="parTrans" cxnId="{DA86F5A9-E051-4F38-9D17-368C7FDF37FA}">
      <dgm:prSet/>
      <dgm:spPr/>
      <dgm:t>
        <a:bodyPr/>
        <a:lstStyle/>
        <a:p>
          <a:endParaRPr lang="fr-FR" sz="1250" noProof="0" dirty="0"/>
        </a:p>
      </dgm:t>
    </dgm:pt>
    <dgm:pt modelId="{23662200-4A46-47D4-BA85-FD71C8483B45}" type="sibTrans" cxnId="{DA86F5A9-E051-4F38-9D17-368C7FDF37FA}">
      <dgm:prSet/>
      <dgm:spPr/>
      <dgm:t>
        <a:bodyPr/>
        <a:lstStyle/>
        <a:p>
          <a:endParaRPr lang="fr-FR" sz="1250" noProof="0" dirty="0"/>
        </a:p>
      </dgm:t>
    </dgm:pt>
    <dgm:pt modelId="{B792B6D2-57C6-434D-91F6-F7E4CAD35262}">
      <dgm:prSet phldrT="[Text]" custT="1"/>
      <dgm:spPr>
        <a:ln>
          <a:solidFill>
            <a:schemeClr val="accent3"/>
          </a:solidFill>
        </a:ln>
      </dgm:spPr>
      <dgm:t>
        <a:bodyPr/>
        <a:lstStyle/>
        <a:p>
          <a:pPr algn="l"/>
          <a:r>
            <a:rPr lang="fr-FR" sz="1250" noProof="0" dirty="0"/>
            <a:t>Allemagne</a:t>
          </a:r>
        </a:p>
      </dgm:t>
    </dgm:pt>
    <dgm:pt modelId="{B27086D3-E824-4C85-9B2B-1A598F8FFCFB}" type="parTrans" cxnId="{907A5297-5F1B-4380-BC5A-A84225C1247C}">
      <dgm:prSet/>
      <dgm:spPr>
        <a:ln>
          <a:solidFill>
            <a:schemeClr val="accent3"/>
          </a:solidFill>
        </a:ln>
      </dgm:spPr>
      <dgm:t>
        <a:bodyPr/>
        <a:lstStyle/>
        <a:p>
          <a:endParaRPr lang="fr-FR" sz="1250" noProof="0" dirty="0"/>
        </a:p>
      </dgm:t>
    </dgm:pt>
    <dgm:pt modelId="{C5A9ED1A-FC72-41B1-ABC5-60C9A7D773A8}" type="sibTrans" cxnId="{907A5297-5F1B-4380-BC5A-A84225C1247C}">
      <dgm:prSet/>
      <dgm:spPr/>
      <dgm:t>
        <a:bodyPr/>
        <a:lstStyle/>
        <a:p>
          <a:endParaRPr lang="fr-FR" sz="1250" noProof="0" dirty="0"/>
        </a:p>
      </dgm:t>
    </dgm:pt>
    <dgm:pt modelId="{C8268A4A-A865-45E9-88DC-16953D991724}">
      <dgm:prSet phldrT="[Text]" custT="1"/>
      <dgm:spPr>
        <a:ln>
          <a:solidFill>
            <a:schemeClr val="accent3"/>
          </a:solidFill>
        </a:ln>
      </dgm:spPr>
      <dgm:t>
        <a:bodyPr/>
        <a:lstStyle/>
        <a:p>
          <a:pPr algn="l"/>
          <a:r>
            <a:rPr lang="fr-FR" sz="1250" noProof="0" dirty="0"/>
            <a:t>Institutions de l’UE</a:t>
          </a:r>
        </a:p>
      </dgm:t>
    </dgm:pt>
    <dgm:pt modelId="{5485CD83-E726-4A2C-8017-8B36EAB65C26}" type="parTrans" cxnId="{40D45E0E-5F57-4D5E-B13B-D156FDFC2284}">
      <dgm:prSet/>
      <dgm:spPr>
        <a:ln>
          <a:solidFill>
            <a:schemeClr val="accent3"/>
          </a:solidFill>
        </a:ln>
      </dgm:spPr>
      <dgm:t>
        <a:bodyPr/>
        <a:lstStyle/>
        <a:p>
          <a:endParaRPr lang="fr-FR" sz="1250" noProof="0" dirty="0"/>
        </a:p>
      </dgm:t>
    </dgm:pt>
    <dgm:pt modelId="{43F4B165-E5B5-40EC-B07B-04C3CA5AEFF3}" type="sibTrans" cxnId="{40D45E0E-5F57-4D5E-B13B-D156FDFC2284}">
      <dgm:prSet/>
      <dgm:spPr/>
      <dgm:t>
        <a:bodyPr/>
        <a:lstStyle/>
        <a:p>
          <a:endParaRPr lang="fr-FR" sz="1250" noProof="0" dirty="0"/>
        </a:p>
      </dgm:t>
    </dgm:pt>
    <dgm:pt modelId="{5149F711-FC2A-4D2C-B5C9-D589A00D6BB1}">
      <dgm:prSet phldrT="[Text]" custT="1"/>
      <dgm:spPr>
        <a:solidFill>
          <a:schemeClr val="accent3"/>
        </a:solidFill>
        <a:ln>
          <a:solidFill>
            <a:schemeClr val="accent3"/>
          </a:solidFill>
        </a:ln>
      </dgm:spPr>
      <dgm:t>
        <a:bodyPr/>
        <a:lstStyle/>
        <a:p>
          <a:r>
            <a:rPr lang="fr-FR" sz="1500" b="1" noProof="0" dirty="0">
              <a:solidFill>
                <a:schemeClr val="tx1"/>
              </a:solidFill>
            </a:rPr>
            <a:t>Multilatérales</a:t>
          </a:r>
        </a:p>
      </dgm:t>
    </dgm:pt>
    <dgm:pt modelId="{49E1CB83-D7E2-463C-99F3-6AC917BB4D7D}" type="parTrans" cxnId="{12018B53-522A-4125-A412-A5B1F8981B41}">
      <dgm:prSet/>
      <dgm:spPr/>
      <dgm:t>
        <a:bodyPr/>
        <a:lstStyle/>
        <a:p>
          <a:endParaRPr lang="fr-FR" sz="1250" noProof="0" dirty="0"/>
        </a:p>
      </dgm:t>
    </dgm:pt>
    <dgm:pt modelId="{86911540-D87F-4FDD-849B-3C4A6F53F071}" type="sibTrans" cxnId="{12018B53-522A-4125-A412-A5B1F8981B41}">
      <dgm:prSet/>
      <dgm:spPr/>
      <dgm:t>
        <a:bodyPr/>
        <a:lstStyle/>
        <a:p>
          <a:endParaRPr lang="fr-FR" sz="1250" noProof="0" dirty="0"/>
        </a:p>
      </dgm:t>
    </dgm:pt>
    <dgm:pt modelId="{254A4E51-8E07-4A39-BC94-F1801F2E0A8E}">
      <dgm:prSet phldrT="[Text]" custT="1"/>
      <dgm:spPr>
        <a:ln>
          <a:solidFill>
            <a:schemeClr val="accent3"/>
          </a:solidFill>
        </a:ln>
      </dgm:spPr>
      <dgm:t>
        <a:bodyPr anchor="ctr"/>
        <a:lstStyle/>
        <a:p>
          <a:pPr marL="0" algn="l"/>
          <a:r>
            <a:rPr lang="fr-FR" sz="1250" b="0" u="none" noProof="0" dirty="0"/>
            <a:t>Programmes des UN</a:t>
          </a:r>
        </a:p>
      </dgm:t>
    </dgm:pt>
    <dgm:pt modelId="{6E275CFA-00D4-4BFC-A02A-B3CD3EE0D2D8}" type="parTrans" cxnId="{8D297628-37D9-4831-8208-9C541560E7CD}">
      <dgm:prSet/>
      <dgm:spPr>
        <a:ln>
          <a:solidFill>
            <a:schemeClr val="accent3"/>
          </a:solidFill>
        </a:ln>
      </dgm:spPr>
      <dgm:t>
        <a:bodyPr/>
        <a:lstStyle/>
        <a:p>
          <a:endParaRPr lang="fr-FR" sz="1250" noProof="0" dirty="0"/>
        </a:p>
      </dgm:t>
    </dgm:pt>
    <dgm:pt modelId="{A751B188-8135-4D9F-A474-8A090865342A}" type="sibTrans" cxnId="{8D297628-37D9-4831-8208-9C541560E7CD}">
      <dgm:prSet/>
      <dgm:spPr/>
      <dgm:t>
        <a:bodyPr/>
        <a:lstStyle/>
        <a:p>
          <a:endParaRPr lang="fr-FR" sz="1250" noProof="0" dirty="0"/>
        </a:p>
      </dgm:t>
    </dgm:pt>
    <dgm:pt modelId="{F37F7D30-02DC-40DB-BCEB-CE23CF08E381}">
      <dgm:prSet phldrT="[Text]" custT="1"/>
      <dgm:spPr>
        <a:ln>
          <a:solidFill>
            <a:schemeClr val="accent3"/>
          </a:solidFill>
        </a:ln>
      </dgm:spPr>
      <dgm:t>
        <a:bodyPr/>
        <a:lstStyle/>
        <a:p>
          <a:pPr algn="l"/>
          <a:r>
            <a:rPr lang="fr-FR" sz="1250" noProof="0" dirty="0"/>
            <a:t>Investissements privés</a:t>
          </a:r>
          <a:br>
            <a:rPr lang="fr-FR" sz="1250" noProof="0" dirty="0"/>
          </a:br>
          <a:r>
            <a:rPr lang="fr-FR" sz="1250" noProof="0" dirty="0"/>
            <a:t>(par exemple à travers les PPP, systèmes assurantiels, etc.)</a:t>
          </a:r>
        </a:p>
      </dgm:t>
    </dgm:pt>
    <dgm:pt modelId="{383BA39E-113A-401C-81C0-B37A4C2F2621}" type="parTrans" cxnId="{2D2BBF0C-B112-4823-B600-9901DE69623A}">
      <dgm:prSet/>
      <dgm:spPr>
        <a:ln>
          <a:solidFill>
            <a:schemeClr val="accent3"/>
          </a:solidFill>
        </a:ln>
      </dgm:spPr>
      <dgm:t>
        <a:bodyPr/>
        <a:lstStyle/>
        <a:p>
          <a:endParaRPr lang="fr-FR" sz="1250" noProof="0" dirty="0"/>
        </a:p>
      </dgm:t>
    </dgm:pt>
    <dgm:pt modelId="{BB6233D6-76D3-4A55-BD24-E64BD6E8A8F4}" type="sibTrans" cxnId="{2D2BBF0C-B112-4823-B600-9901DE69623A}">
      <dgm:prSet/>
      <dgm:spPr/>
      <dgm:t>
        <a:bodyPr/>
        <a:lstStyle/>
        <a:p>
          <a:endParaRPr lang="fr-FR" sz="1250" noProof="0" dirty="0"/>
        </a:p>
      </dgm:t>
    </dgm:pt>
    <dgm:pt modelId="{BA3FC964-CAD1-4FA7-A317-629039CCA9FF}">
      <dgm:prSet phldrT="[Text]" custT="1"/>
      <dgm:spPr>
        <a:ln>
          <a:solidFill>
            <a:schemeClr val="accent3"/>
          </a:solidFill>
        </a:ln>
      </dgm:spPr>
      <dgm:t>
        <a:bodyPr/>
        <a:lstStyle/>
        <a:p>
          <a:pPr algn="l"/>
          <a:r>
            <a:rPr lang="fr-FR" sz="1250" b="0" noProof="0" dirty="0"/>
            <a:t>Budgets locaux</a:t>
          </a:r>
        </a:p>
      </dgm:t>
    </dgm:pt>
    <dgm:pt modelId="{AD8C2D10-A4F5-41E8-A82A-B041CF11A450}" type="sibTrans" cxnId="{95A76F92-DB95-48C8-A799-488A69DCC754}">
      <dgm:prSet/>
      <dgm:spPr/>
      <dgm:t>
        <a:bodyPr/>
        <a:lstStyle/>
        <a:p>
          <a:endParaRPr lang="fr-FR" sz="1250" noProof="0" dirty="0"/>
        </a:p>
      </dgm:t>
    </dgm:pt>
    <dgm:pt modelId="{70D012F3-D3C2-4A4B-B6E7-349B155E9A00}" type="parTrans" cxnId="{95A76F92-DB95-48C8-A799-488A69DCC754}">
      <dgm:prSet/>
      <dgm:spPr>
        <a:ln>
          <a:solidFill>
            <a:schemeClr val="accent3"/>
          </a:solidFill>
        </a:ln>
      </dgm:spPr>
      <dgm:t>
        <a:bodyPr/>
        <a:lstStyle/>
        <a:p>
          <a:endParaRPr lang="fr-FR" sz="1250" noProof="0" dirty="0"/>
        </a:p>
      </dgm:t>
    </dgm:pt>
    <dgm:pt modelId="{A679670C-8EBB-402D-B5F5-9FA58940D292}">
      <dgm:prSet phldrT="[Text]" custT="1"/>
      <dgm:spPr>
        <a:ln>
          <a:solidFill>
            <a:schemeClr val="accent3"/>
          </a:solidFill>
        </a:ln>
      </dgm:spPr>
      <dgm:t>
        <a:bodyPr/>
        <a:lstStyle/>
        <a:p>
          <a:pPr algn="l"/>
          <a:r>
            <a:rPr lang="fr-FR" sz="1250" b="0" noProof="0" dirty="0"/>
            <a:t>Fonds national pour </a:t>
          </a:r>
          <a:r>
            <a:rPr lang="fr-FR" sz="1250" b="0" noProof="0"/>
            <a:t>le climat (p. ex. le FNEC)</a:t>
          </a:r>
          <a:endParaRPr lang="fr-FR" sz="1250" b="0" noProof="0" dirty="0"/>
        </a:p>
      </dgm:t>
    </dgm:pt>
    <dgm:pt modelId="{19DF5C0F-5F46-495F-A338-11B071C4CFC4}" type="parTrans" cxnId="{14D690A4-C9E0-43FA-B5B6-520881452CDD}">
      <dgm:prSet/>
      <dgm:spPr>
        <a:ln>
          <a:solidFill>
            <a:schemeClr val="accent3"/>
          </a:solidFill>
        </a:ln>
      </dgm:spPr>
      <dgm:t>
        <a:bodyPr/>
        <a:lstStyle/>
        <a:p>
          <a:endParaRPr lang="fr-FR" sz="1250" noProof="0" dirty="0"/>
        </a:p>
      </dgm:t>
    </dgm:pt>
    <dgm:pt modelId="{1C4CE73F-1F69-41D4-9498-C3B15173FE2C}" type="sibTrans" cxnId="{14D690A4-C9E0-43FA-B5B6-520881452CDD}">
      <dgm:prSet/>
      <dgm:spPr/>
      <dgm:t>
        <a:bodyPr/>
        <a:lstStyle/>
        <a:p>
          <a:endParaRPr lang="fr-FR" sz="1250" noProof="0" dirty="0"/>
        </a:p>
      </dgm:t>
    </dgm:pt>
    <dgm:pt modelId="{122B87D6-E9D0-42BA-9B57-35556552F709}">
      <dgm:prSet phldrT="[Text]" custT="1"/>
      <dgm:spPr>
        <a:ln>
          <a:solidFill>
            <a:schemeClr val="accent3"/>
          </a:solidFill>
        </a:ln>
      </dgm:spPr>
      <dgm:t>
        <a:bodyPr/>
        <a:lstStyle/>
        <a:p>
          <a:pPr algn="l"/>
          <a:r>
            <a:rPr lang="fr-FR" sz="1250" noProof="0" dirty="0"/>
            <a:t>Japon</a:t>
          </a:r>
        </a:p>
      </dgm:t>
    </dgm:pt>
    <dgm:pt modelId="{753A52EE-544E-48AF-8C0A-6E108ADB8AD5}" type="parTrans" cxnId="{15F05B7F-3DBC-4861-9FC2-7CE001321CD6}">
      <dgm:prSet/>
      <dgm:spPr>
        <a:ln>
          <a:solidFill>
            <a:schemeClr val="accent3"/>
          </a:solidFill>
        </a:ln>
      </dgm:spPr>
      <dgm:t>
        <a:bodyPr/>
        <a:lstStyle/>
        <a:p>
          <a:endParaRPr lang="fr-FR" sz="1250" noProof="0" dirty="0"/>
        </a:p>
      </dgm:t>
    </dgm:pt>
    <dgm:pt modelId="{9CBD28FA-AA35-4F41-98C1-37009C0CF37B}" type="sibTrans" cxnId="{15F05B7F-3DBC-4861-9FC2-7CE001321CD6}">
      <dgm:prSet/>
      <dgm:spPr/>
      <dgm:t>
        <a:bodyPr/>
        <a:lstStyle/>
        <a:p>
          <a:endParaRPr lang="fr-FR" sz="1250" noProof="0" dirty="0"/>
        </a:p>
      </dgm:t>
    </dgm:pt>
    <dgm:pt modelId="{793881F4-69F5-4048-B829-E65389F816A7}">
      <dgm:prSet phldrT="[Text]" custT="1"/>
      <dgm:spPr>
        <a:ln>
          <a:solidFill>
            <a:schemeClr val="accent3"/>
          </a:solidFill>
        </a:ln>
      </dgm:spPr>
      <dgm:t>
        <a:bodyPr/>
        <a:lstStyle/>
        <a:p>
          <a:pPr algn="l"/>
          <a:r>
            <a:rPr lang="fr-FR" sz="1250" noProof="0" dirty="0"/>
            <a:t>France</a:t>
          </a:r>
        </a:p>
      </dgm:t>
    </dgm:pt>
    <dgm:pt modelId="{1C221F11-B20D-42A9-904B-EA6781653D46}" type="parTrans" cxnId="{AD6212A2-1B3B-4845-84ED-F187C772F43F}">
      <dgm:prSet/>
      <dgm:spPr>
        <a:ln>
          <a:solidFill>
            <a:schemeClr val="accent3"/>
          </a:solidFill>
        </a:ln>
      </dgm:spPr>
      <dgm:t>
        <a:bodyPr/>
        <a:lstStyle/>
        <a:p>
          <a:endParaRPr lang="fr-FR" sz="1250" noProof="0" dirty="0"/>
        </a:p>
      </dgm:t>
    </dgm:pt>
    <dgm:pt modelId="{D7687979-38DB-409F-836E-134775E01E3A}" type="sibTrans" cxnId="{AD6212A2-1B3B-4845-84ED-F187C772F43F}">
      <dgm:prSet/>
      <dgm:spPr/>
      <dgm:t>
        <a:bodyPr/>
        <a:lstStyle/>
        <a:p>
          <a:endParaRPr lang="fr-FR" sz="1250" noProof="0" dirty="0"/>
        </a:p>
      </dgm:t>
    </dgm:pt>
    <dgm:pt modelId="{62223A18-098B-4BD4-93C1-AFAD80720566}">
      <dgm:prSet phldrT="[Text]" custT="1"/>
      <dgm:spPr>
        <a:ln>
          <a:solidFill>
            <a:schemeClr val="accent3"/>
          </a:solidFill>
        </a:ln>
      </dgm:spPr>
      <dgm:t>
        <a:bodyPr/>
        <a:lstStyle/>
        <a:p>
          <a:pPr algn="l"/>
          <a:r>
            <a:rPr lang="fr-FR" sz="1250" noProof="0" dirty="0"/>
            <a:t>USA</a:t>
          </a:r>
        </a:p>
      </dgm:t>
    </dgm:pt>
    <dgm:pt modelId="{96FD8D65-0A8A-4191-B4AD-474D024218EF}" type="parTrans" cxnId="{1D324EB4-D7D0-42F8-9FBC-3991F337131A}">
      <dgm:prSet/>
      <dgm:spPr>
        <a:ln>
          <a:solidFill>
            <a:schemeClr val="accent3"/>
          </a:solidFill>
        </a:ln>
      </dgm:spPr>
      <dgm:t>
        <a:bodyPr/>
        <a:lstStyle/>
        <a:p>
          <a:endParaRPr lang="fr-FR" sz="1250" noProof="0" dirty="0"/>
        </a:p>
      </dgm:t>
    </dgm:pt>
    <dgm:pt modelId="{5E3DE516-7A37-4861-AAF9-130753232AA3}" type="sibTrans" cxnId="{1D324EB4-D7D0-42F8-9FBC-3991F337131A}">
      <dgm:prSet/>
      <dgm:spPr/>
      <dgm:t>
        <a:bodyPr/>
        <a:lstStyle/>
        <a:p>
          <a:endParaRPr lang="fr-FR" sz="1250" noProof="0" dirty="0"/>
        </a:p>
      </dgm:t>
    </dgm:pt>
    <dgm:pt modelId="{019094B6-9FEA-4F94-A71E-4D478C962153}">
      <dgm:prSet phldrT="[Text]" custT="1"/>
      <dgm:spPr>
        <a:ln>
          <a:solidFill>
            <a:schemeClr val="accent3"/>
          </a:solidFill>
        </a:ln>
      </dgm:spPr>
      <dgm:t>
        <a:bodyPr/>
        <a:lstStyle/>
        <a:p>
          <a:pPr marL="0" algn="l"/>
          <a:r>
            <a:rPr lang="fr-FR" sz="1250" b="0" u="none" noProof="0" dirty="0"/>
            <a:t>Banques multilatérales de développement</a:t>
          </a:r>
          <a:endParaRPr lang="fr-FR" sz="1250" u="none" noProof="0" dirty="0"/>
        </a:p>
      </dgm:t>
    </dgm:pt>
    <dgm:pt modelId="{9003CCB2-7004-4370-A734-C32BD0FA68FE}" type="parTrans" cxnId="{B795049E-7FD8-43D2-A616-C503B4E24B43}">
      <dgm:prSet/>
      <dgm:spPr>
        <a:ln>
          <a:solidFill>
            <a:schemeClr val="accent3"/>
          </a:solidFill>
        </a:ln>
      </dgm:spPr>
      <dgm:t>
        <a:bodyPr/>
        <a:lstStyle/>
        <a:p>
          <a:endParaRPr lang="fr-FR" sz="1250" noProof="0" dirty="0"/>
        </a:p>
      </dgm:t>
    </dgm:pt>
    <dgm:pt modelId="{684F52A4-6172-4CAB-A960-E40192206C00}" type="sibTrans" cxnId="{B795049E-7FD8-43D2-A616-C503B4E24B43}">
      <dgm:prSet/>
      <dgm:spPr/>
      <dgm:t>
        <a:bodyPr/>
        <a:lstStyle/>
        <a:p>
          <a:endParaRPr lang="fr-FR" sz="1250" noProof="0" dirty="0"/>
        </a:p>
      </dgm:t>
    </dgm:pt>
    <dgm:pt modelId="{9A2399D6-2370-4D63-A6B8-70C8EE8C84BC}">
      <dgm:prSet phldrT="[Text]" custT="1"/>
      <dgm:spPr>
        <a:solidFill>
          <a:schemeClr val="accent3"/>
        </a:solidFill>
        <a:ln>
          <a:solidFill>
            <a:schemeClr val="accent3"/>
          </a:solidFill>
        </a:ln>
      </dgm:spPr>
      <dgm:t>
        <a:bodyPr/>
        <a:lstStyle/>
        <a:p>
          <a:r>
            <a:rPr lang="fr-FR" sz="1500" b="1" noProof="0" dirty="0">
              <a:solidFill>
                <a:schemeClr val="tx1"/>
              </a:solidFill>
            </a:rPr>
            <a:t>Privées</a:t>
          </a:r>
        </a:p>
      </dgm:t>
    </dgm:pt>
    <dgm:pt modelId="{1CCBBF92-8FCB-4D45-A329-2D8B9EFB1F38}" type="parTrans" cxnId="{8057DED8-5C48-4B0E-8FE9-E47D6041F8F3}">
      <dgm:prSet/>
      <dgm:spPr/>
      <dgm:t>
        <a:bodyPr/>
        <a:lstStyle/>
        <a:p>
          <a:endParaRPr lang="fr-FR" sz="1250" noProof="0" dirty="0"/>
        </a:p>
      </dgm:t>
    </dgm:pt>
    <dgm:pt modelId="{652FC41E-1FA7-4B51-834D-864D6304441D}" type="sibTrans" cxnId="{8057DED8-5C48-4B0E-8FE9-E47D6041F8F3}">
      <dgm:prSet/>
      <dgm:spPr/>
      <dgm:t>
        <a:bodyPr/>
        <a:lstStyle/>
        <a:p>
          <a:endParaRPr lang="fr-FR" sz="1250" noProof="0" dirty="0"/>
        </a:p>
      </dgm:t>
    </dgm:pt>
    <dgm:pt modelId="{45688984-940E-43E3-93CD-03F563DC4BDD}">
      <dgm:prSet phldrT="[Text]" custT="1"/>
      <dgm:spPr>
        <a:ln>
          <a:solidFill>
            <a:schemeClr val="accent3"/>
          </a:solidFill>
        </a:ln>
      </dgm:spPr>
      <dgm:t>
        <a:bodyPr/>
        <a:lstStyle/>
        <a:p>
          <a:pPr algn="l"/>
          <a:r>
            <a:rPr lang="fr-FR" sz="1250" b="0" noProof="0" dirty="0"/>
            <a:t>Tarifs et redevances</a:t>
          </a:r>
        </a:p>
      </dgm:t>
    </dgm:pt>
    <dgm:pt modelId="{9354E173-249B-4A38-9D65-4A27A9CCD5F5}" type="parTrans" cxnId="{507CD225-3028-4262-85A1-AB0E91A4C59B}">
      <dgm:prSet/>
      <dgm:spPr>
        <a:solidFill>
          <a:schemeClr val="accent3"/>
        </a:solidFill>
        <a:ln>
          <a:solidFill>
            <a:schemeClr val="accent3"/>
          </a:solidFill>
        </a:ln>
      </dgm:spPr>
      <dgm:t>
        <a:bodyPr/>
        <a:lstStyle/>
        <a:p>
          <a:endParaRPr lang="fr-FR" sz="1250" noProof="0" dirty="0"/>
        </a:p>
      </dgm:t>
    </dgm:pt>
    <dgm:pt modelId="{A2831ABE-3B46-47B5-B59F-101CF10B6D91}" type="sibTrans" cxnId="{507CD225-3028-4262-85A1-AB0E91A4C59B}">
      <dgm:prSet/>
      <dgm:spPr/>
      <dgm:t>
        <a:bodyPr/>
        <a:lstStyle/>
        <a:p>
          <a:endParaRPr lang="fr-FR" sz="1250" noProof="0" dirty="0"/>
        </a:p>
      </dgm:t>
    </dgm:pt>
    <dgm:pt modelId="{77EE5C5A-D669-4846-94EF-D7CE732BEFBF}">
      <dgm:prSet phldrT="[Text]" custT="1"/>
      <dgm:spPr>
        <a:ln>
          <a:solidFill>
            <a:schemeClr val="accent3"/>
          </a:solidFill>
        </a:ln>
      </dgm:spPr>
      <dgm:t>
        <a:bodyPr/>
        <a:lstStyle/>
        <a:p>
          <a:pPr algn="l"/>
          <a:r>
            <a:rPr lang="fr-FR" sz="1250" b="0" noProof="0" dirty="0"/>
            <a:t>Transferts budgétaires</a:t>
          </a:r>
        </a:p>
      </dgm:t>
    </dgm:pt>
    <dgm:pt modelId="{AFA11027-0625-482A-9643-5DF9F6800FE6}" type="parTrans" cxnId="{D14DE3D8-63FC-46E6-8489-2666FD5A13AD}">
      <dgm:prSet/>
      <dgm:spPr>
        <a:ln>
          <a:solidFill>
            <a:schemeClr val="accent3"/>
          </a:solidFill>
        </a:ln>
      </dgm:spPr>
      <dgm:t>
        <a:bodyPr/>
        <a:lstStyle/>
        <a:p>
          <a:endParaRPr lang="fr-FR" sz="1250" noProof="0" dirty="0"/>
        </a:p>
      </dgm:t>
    </dgm:pt>
    <dgm:pt modelId="{84E77D2A-DE48-4483-8534-D5197C81B76F}" type="sibTrans" cxnId="{D14DE3D8-63FC-46E6-8489-2666FD5A13AD}">
      <dgm:prSet/>
      <dgm:spPr/>
      <dgm:t>
        <a:bodyPr/>
        <a:lstStyle/>
        <a:p>
          <a:endParaRPr lang="fr-FR" sz="1250" noProof="0" dirty="0"/>
        </a:p>
      </dgm:t>
    </dgm:pt>
    <dgm:pt modelId="{0374FAFC-46B9-4872-934F-095525284CEA}">
      <dgm:prSet phldrT="[Text]" custT="1"/>
      <dgm:spPr>
        <a:ln>
          <a:solidFill>
            <a:schemeClr val="accent3"/>
          </a:solidFill>
        </a:ln>
      </dgm:spPr>
      <dgm:t>
        <a:bodyPr/>
        <a:lstStyle/>
        <a:p>
          <a:pPr algn="l"/>
          <a:r>
            <a:rPr lang="fr-FR" sz="1250" b="0" noProof="0" dirty="0"/>
            <a:t>Prêts commerciaux / concessionnels</a:t>
          </a:r>
        </a:p>
      </dgm:t>
    </dgm:pt>
    <dgm:pt modelId="{6D786ED5-A9FA-4F00-B20E-E20370DD006E}" type="parTrans" cxnId="{7D10E07A-BDE7-478D-A7E6-A1BAF4D4B96C}">
      <dgm:prSet/>
      <dgm:spPr>
        <a:ln>
          <a:solidFill>
            <a:schemeClr val="accent3"/>
          </a:solidFill>
        </a:ln>
      </dgm:spPr>
      <dgm:t>
        <a:bodyPr/>
        <a:lstStyle/>
        <a:p>
          <a:endParaRPr lang="fr-FR" sz="1250" noProof="0" dirty="0"/>
        </a:p>
      </dgm:t>
    </dgm:pt>
    <dgm:pt modelId="{AACBF1E5-3528-4F7C-A068-AD3409D2F7E7}" type="sibTrans" cxnId="{7D10E07A-BDE7-478D-A7E6-A1BAF4D4B96C}">
      <dgm:prSet/>
      <dgm:spPr/>
      <dgm:t>
        <a:bodyPr/>
        <a:lstStyle/>
        <a:p>
          <a:endParaRPr lang="fr-FR" sz="1250" noProof="0" dirty="0"/>
        </a:p>
      </dgm:t>
    </dgm:pt>
    <dgm:pt modelId="{1B058E20-9F58-4D99-B80E-23AFD1EF727B}">
      <dgm:prSet phldrT="[Text]" custT="1"/>
      <dgm:spPr>
        <a:ln>
          <a:solidFill>
            <a:schemeClr val="accent3"/>
          </a:solidFill>
        </a:ln>
      </dgm:spPr>
      <dgm:t>
        <a:bodyPr/>
        <a:lstStyle/>
        <a:p>
          <a:pPr algn="l"/>
          <a:r>
            <a:rPr lang="fr-FR" sz="1250" b="0" noProof="0" dirty="0"/>
            <a:t>Systèmes assurantiels</a:t>
          </a:r>
          <a:r>
            <a:rPr lang="fr-FR" sz="1250" noProof="0" dirty="0"/>
            <a:t>*</a:t>
          </a:r>
        </a:p>
      </dgm:t>
    </dgm:pt>
    <dgm:pt modelId="{A2B341C4-7611-4C74-A252-722D8C6AC662}" type="parTrans" cxnId="{24CA6A04-E323-4582-B151-DC2DFD6F614F}">
      <dgm:prSet/>
      <dgm:spPr>
        <a:solidFill>
          <a:schemeClr val="accent3"/>
        </a:solidFill>
        <a:ln>
          <a:solidFill>
            <a:schemeClr val="accent3"/>
          </a:solidFill>
        </a:ln>
      </dgm:spPr>
      <dgm:t>
        <a:bodyPr/>
        <a:lstStyle/>
        <a:p>
          <a:endParaRPr lang="fr-FR" sz="1250" noProof="0" dirty="0"/>
        </a:p>
      </dgm:t>
    </dgm:pt>
    <dgm:pt modelId="{BC329469-9BB1-4776-B044-7EBF75AAA679}" type="sibTrans" cxnId="{24CA6A04-E323-4582-B151-DC2DFD6F614F}">
      <dgm:prSet/>
      <dgm:spPr/>
      <dgm:t>
        <a:bodyPr/>
        <a:lstStyle/>
        <a:p>
          <a:endParaRPr lang="fr-FR" sz="1250" noProof="0" dirty="0"/>
        </a:p>
      </dgm:t>
    </dgm:pt>
    <dgm:pt modelId="{9AB854E2-A05C-4F91-8589-7CB23090AED6}">
      <dgm:prSet custT="1"/>
      <dgm:spPr/>
      <dgm:t>
        <a:bodyPr anchor="ctr"/>
        <a:lstStyle/>
        <a:p>
          <a:r>
            <a:rPr lang="fr-FR" sz="1250" b="0" noProof="0" dirty="0"/>
            <a:t>PNUD</a:t>
          </a:r>
          <a:endParaRPr lang="fr-FR" sz="1250" noProof="0" dirty="0"/>
        </a:p>
      </dgm:t>
    </dgm:pt>
    <dgm:pt modelId="{3130EAA6-92BB-44D0-AB19-80499AADD9F2}" type="parTrans" cxnId="{8AD55A25-429E-4D76-BF14-3CBE9C96D66A}">
      <dgm:prSet/>
      <dgm:spPr/>
      <dgm:t>
        <a:bodyPr/>
        <a:lstStyle/>
        <a:p>
          <a:endParaRPr lang="fr-FR" sz="1250" noProof="0" dirty="0"/>
        </a:p>
      </dgm:t>
    </dgm:pt>
    <dgm:pt modelId="{9DCC201A-CD97-4C22-BB28-068B1A2FF73A}" type="sibTrans" cxnId="{8AD55A25-429E-4D76-BF14-3CBE9C96D66A}">
      <dgm:prSet/>
      <dgm:spPr/>
      <dgm:t>
        <a:bodyPr/>
        <a:lstStyle/>
        <a:p>
          <a:endParaRPr lang="fr-FR" sz="1250" noProof="0" dirty="0"/>
        </a:p>
      </dgm:t>
    </dgm:pt>
    <dgm:pt modelId="{17F367E4-7B86-4001-BA0B-F809CE014058}">
      <dgm:prSet custT="1"/>
      <dgm:spPr/>
      <dgm:t>
        <a:bodyPr anchor="ctr"/>
        <a:lstStyle/>
        <a:p>
          <a:r>
            <a:rPr lang="fr-FR" sz="1250" b="0" noProof="0" dirty="0"/>
            <a:t>UNEP</a:t>
          </a:r>
          <a:endParaRPr lang="fr-FR" sz="1250" noProof="0" dirty="0"/>
        </a:p>
      </dgm:t>
    </dgm:pt>
    <dgm:pt modelId="{A17D7EBA-D613-43E6-9BB0-34240E50BEFC}" type="parTrans" cxnId="{DB6725B1-DF1F-44BA-9513-F6295D08ADAA}">
      <dgm:prSet/>
      <dgm:spPr/>
      <dgm:t>
        <a:bodyPr/>
        <a:lstStyle/>
        <a:p>
          <a:endParaRPr lang="fr-FR" sz="1250" noProof="0" dirty="0"/>
        </a:p>
      </dgm:t>
    </dgm:pt>
    <dgm:pt modelId="{80F5463F-C5D8-4C12-836C-A616E749E7BC}" type="sibTrans" cxnId="{DB6725B1-DF1F-44BA-9513-F6295D08ADAA}">
      <dgm:prSet/>
      <dgm:spPr/>
      <dgm:t>
        <a:bodyPr/>
        <a:lstStyle/>
        <a:p>
          <a:endParaRPr lang="fr-FR" sz="1250" noProof="0" dirty="0"/>
        </a:p>
      </dgm:t>
    </dgm:pt>
    <dgm:pt modelId="{AF719A21-0377-46A1-B727-96EAADE5708F}">
      <dgm:prSet phldrT="[Text]" custT="1"/>
      <dgm:spPr>
        <a:ln>
          <a:solidFill>
            <a:schemeClr val="accent3"/>
          </a:solidFill>
        </a:ln>
      </dgm:spPr>
      <dgm:t>
        <a:bodyPr anchor="ctr"/>
        <a:lstStyle/>
        <a:p>
          <a:pPr marL="0" algn="l"/>
          <a:r>
            <a:rPr lang="fr-FR" sz="1250" b="0" u="none" noProof="0" dirty="0"/>
            <a:t>Fonds liés à la CCNUCC :</a:t>
          </a:r>
        </a:p>
      </dgm:t>
    </dgm:pt>
    <dgm:pt modelId="{183F0A0F-0F0B-4ACA-81DE-0BFB20440181}" type="parTrans" cxnId="{5282DBF0-1607-48FA-A493-C57799540C6B}">
      <dgm:prSet/>
      <dgm:spPr>
        <a:ln>
          <a:solidFill>
            <a:schemeClr val="accent3"/>
          </a:solidFill>
        </a:ln>
      </dgm:spPr>
      <dgm:t>
        <a:bodyPr/>
        <a:lstStyle/>
        <a:p>
          <a:endParaRPr lang="fr-FR" sz="1250" noProof="0" dirty="0"/>
        </a:p>
      </dgm:t>
    </dgm:pt>
    <dgm:pt modelId="{0CCE8692-2FB2-407D-9BAE-B9194E8F4DFA}" type="sibTrans" cxnId="{5282DBF0-1607-48FA-A493-C57799540C6B}">
      <dgm:prSet/>
      <dgm:spPr/>
      <dgm:t>
        <a:bodyPr/>
        <a:lstStyle/>
        <a:p>
          <a:endParaRPr lang="fr-FR" sz="1250" noProof="0" dirty="0"/>
        </a:p>
      </dgm:t>
    </dgm:pt>
    <dgm:pt modelId="{83ABF6F2-BC9C-42CB-8FD2-AE24306BA551}">
      <dgm:prSet custT="1"/>
      <dgm:spPr/>
      <dgm:t>
        <a:bodyPr anchor="ctr"/>
        <a:lstStyle/>
        <a:p>
          <a:pPr marL="0" algn="l"/>
          <a:r>
            <a:rPr lang="fr-FR" sz="1250" b="1" u="none" noProof="0"/>
            <a:t>Fonds Vert </a:t>
          </a:r>
          <a:r>
            <a:rPr lang="fr-FR" sz="1250" b="1" u="none" noProof="0" dirty="0"/>
            <a:t>pour </a:t>
          </a:r>
          <a:r>
            <a:rPr lang="fr-FR" sz="1250" b="1" u="none" noProof="0"/>
            <a:t>le Climat</a:t>
          </a:r>
          <a:endParaRPr lang="fr-FR" sz="1250" b="1" u="none" noProof="0" dirty="0"/>
        </a:p>
      </dgm:t>
    </dgm:pt>
    <dgm:pt modelId="{CF4923EE-FA80-4E29-ACEF-BB2F01A0A817}" type="parTrans" cxnId="{D0FCB912-C58B-471D-94AA-8B857B5B7FEC}">
      <dgm:prSet/>
      <dgm:spPr/>
      <dgm:t>
        <a:bodyPr/>
        <a:lstStyle/>
        <a:p>
          <a:endParaRPr lang="fr-FR" sz="1250" noProof="0" dirty="0"/>
        </a:p>
      </dgm:t>
    </dgm:pt>
    <dgm:pt modelId="{BE206CB2-21A2-4E28-AC3B-BADAD9A1E4CC}" type="sibTrans" cxnId="{D0FCB912-C58B-471D-94AA-8B857B5B7FEC}">
      <dgm:prSet/>
      <dgm:spPr/>
      <dgm:t>
        <a:bodyPr/>
        <a:lstStyle/>
        <a:p>
          <a:endParaRPr lang="fr-FR" sz="1250" noProof="0" dirty="0"/>
        </a:p>
      </dgm:t>
    </dgm:pt>
    <dgm:pt modelId="{EF7F62AD-215F-43A8-847B-F98EE38456C6}">
      <dgm:prSet custT="1"/>
      <dgm:spPr/>
      <dgm:t>
        <a:bodyPr anchor="ctr"/>
        <a:lstStyle/>
        <a:p>
          <a:pPr marL="0" algn="l"/>
          <a:r>
            <a:rPr lang="fr-FR" sz="1250" b="1" u="none" noProof="0"/>
            <a:t>Fonds d’Adaptation</a:t>
          </a:r>
          <a:endParaRPr lang="fr-FR" sz="1250" b="1" u="none" noProof="0" dirty="0"/>
        </a:p>
      </dgm:t>
    </dgm:pt>
    <dgm:pt modelId="{43404671-D786-4CF3-9801-46F8BD534D73}" type="parTrans" cxnId="{33DE922D-5DF7-4BC7-8215-C814EE8788EF}">
      <dgm:prSet/>
      <dgm:spPr/>
      <dgm:t>
        <a:bodyPr/>
        <a:lstStyle/>
        <a:p>
          <a:endParaRPr lang="fr-FR" sz="1250" noProof="0" dirty="0"/>
        </a:p>
      </dgm:t>
    </dgm:pt>
    <dgm:pt modelId="{5E731740-CB95-4320-9B06-BC1BE934E17F}" type="sibTrans" cxnId="{33DE922D-5DF7-4BC7-8215-C814EE8788EF}">
      <dgm:prSet/>
      <dgm:spPr/>
      <dgm:t>
        <a:bodyPr/>
        <a:lstStyle/>
        <a:p>
          <a:endParaRPr lang="fr-FR" sz="1250" noProof="0" dirty="0"/>
        </a:p>
      </dgm:t>
    </dgm:pt>
    <dgm:pt modelId="{32070233-1AAA-4EBD-BEAC-BAB6DF60E944}">
      <dgm:prSet custT="1"/>
      <dgm:spPr/>
      <dgm:t>
        <a:bodyPr anchor="ctr"/>
        <a:lstStyle/>
        <a:p>
          <a:pPr marL="0" algn="l"/>
          <a:r>
            <a:rPr lang="fr-FR" sz="1250" b="0" u="none" noProof="0"/>
            <a:t>Fonds pour les pays les moins avancés (LDCF), sous le </a:t>
          </a:r>
          <a:r>
            <a:rPr lang="fr-FR" sz="1250" b="1" u="none" noProof="0"/>
            <a:t>FEM</a:t>
          </a:r>
          <a:endParaRPr lang="fr-FR" sz="1250" b="1" u="none" noProof="0" dirty="0"/>
        </a:p>
      </dgm:t>
    </dgm:pt>
    <dgm:pt modelId="{ECD08041-6C25-48DA-B8B4-392E3404FA26}" type="parTrans" cxnId="{006F153F-7659-48A4-AC40-B47A76BCF666}">
      <dgm:prSet/>
      <dgm:spPr/>
      <dgm:t>
        <a:bodyPr/>
        <a:lstStyle/>
        <a:p>
          <a:endParaRPr lang="fr-FR" sz="1250" noProof="0" dirty="0"/>
        </a:p>
      </dgm:t>
    </dgm:pt>
    <dgm:pt modelId="{667EC7B9-198A-4087-B928-6684C854F917}" type="sibTrans" cxnId="{006F153F-7659-48A4-AC40-B47A76BCF666}">
      <dgm:prSet/>
      <dgm:spPr/>
      <dgm:t>
        <a:bodyPr/>
        <a:lstStyle/>
        <a:p>
          <a:endParaRPr lang="fr-FR" sz="1250" noProof="0" dirty="0"/>
        </a:p>
      </dgm:t>
    </dgm:pt>
    <dgm:pt modelId="{9C6039AF-B77B-4933-A31A-744F00ADB4DC}">
      <dgm:prSet custT="1"/>
      <dgm:spPr/>
      <dgm:t>
        <a:bodyPr anchor="ctr"/>
        <a:lstStyle/>
        <a:p>
          <a:pPr marL="0" algn="l"/>
          <a:r>
            <a:rPr lang="fr-FR" sz="1250" b="0" u="none" noProof="0" dirty="0"/>
            <a:t>Fonds spéciaux</a:t>
          </a:r>
        </a:p>
      </dgm:t>
    </dgm:pt>
    <dgm:pt modelId="{5AFABC17-E7E6-41EC-9454-C9565FD2CA5D}" type="parTrans" cxnId="{E2E25BAB-18BC-4148-AAE7-982C20986DF6}">
      <dgm:prSet/>
      <dgm:spPr/>
      <dgm:t>
        <a:bodyPr/>
        <a:lstStyle/>
        <a:p>
          <a:endParaRPr lang="fr-FR" sz="1250" noProof="0" dirty="0"/>
        </a:p>
      </dgm:t>
    </dgm:pt>
    <dgm:pt modelId="{35139672-5134-4D8A-8969-15EACF677D8B}" type="sibTrans" cxnId="{E2E25BAB-18BC-4148-AAE7-982C20986DF6}">
      <dgm:prSet/>
      <dgm:spPr/>
      <dgm:t>
        <a:bodyPr/>
        <a:lstStyle/>
        <a:p>
          <a:endParaRPr lang="fr-FR" sz="1250" noProof="0" dirty="0"/>
        </a:p>
      </dgm:t>
    </dgm:pt>
    <dgm:pt modelId="{3A4AAAF1-A43D-4E68-AC66-50753CA534BD}">
      <dgm:prSet phldrT="[Text]" custT="1"/>
      <dgm:spPr>
        <a:ln>
          <a:solidFill>
            <a:schemeClr val="accent3"/>
          </a:solidFill>
        </a:ln>
      </dgm:spPr>
      <dgm:t>
        <a:bodyPr anchor="ctr"/>
        <a:lstStyle/>
        <a:p>
          <a:pPr marL="0" algn="l"/>
          <a:r>
            <a:rPr lang="fr-FR" sz="1250" b="0" u="none" noProof="0" dirty="0"/>
            <a:t>Autres sources de financement multilatérales</a:t>
          </a:r>
        </a:p>
      </dgm:t>
    </dgm:pt>
    <dgm:pt modelId="{6A9C0247-56BD-48E5-BEEF-3E98C584075F}" type="parTrans" cxnId="{851CB3DA-FF2C-4C88-8BF3-964237FA0FCF}">
      <dgm:prSet/>
      <dgm:spPr>
        <a:ln>
          <a:solidFill>
            <a:schemeClr val="accent3"/>
          </a:solidFill>
        </a:ln>
      </dgm:spPr>
      <dgm:t>
        <a:bodyPr/>
        <a:lstStyle/>
        <a:p>
          <a:endParaRPr lang="fr-FR" sz="1250" noProof="0" dirty="0"/>
        </a:p>
      </dgm:t>
    </dgm:pt>
    <dgm:pt modelId="{221D33D1-3B85-4902-8571-4F7E3C078CF6}" type="sibTrans" cxnId="{851CB3DA-FF2C-4C88-8BF3-964237FA0FCF}">
      <dgm:prSet/>
      <dgm:spPr/>
      <dgm:t>
        <a:bodyPr/>
        <a:lstStyle/>
        <a:p>
          <a:endParaRPr lang="fr-FR" sz="1250" noProof="0" dirty="0"/>
        </a:p>
      </dgm:t>
    </dgm:pt>
    <dgm:pt modelId="{6F3F828B-37B4-4478-B4B8-BA76E15265FF}">
      <dgm:prSet phldrT="[Text]" custT="1"/>
      <dgm:spPr>
        <a:ln>
          <a:solidFill>
            <a:schemeClr val="accent3"/>
          </a:solidFill>
        </a:ln>
      </dgm:spPr>
      <dgm:t>
        <a:bodyPr anchor="ctr"/>
        <a:lstStyle/>
        <a:p>
          <a:pPr marL="0" algn="l"/>
          <a:r>
            <a:rPr lang="fr-FR" sz="1250" b="0" u="none" noProof="0" dirty="0"/>
            <a:t>Programme pilote pour la résilience climatique</a:t>
          </a:r>
          <a:br>
            <a:rPr lang="fr-FR" sz="1250" b="0" u="none" noProof="0" dirty="0"/>
          </a:br>
          <a:r>
            <a:rPr lang="fr-FR" sz="1250" b="0" u="none" noProof="0" dirty="0"/>
            <a:t>  (PPCR) </a:t>
          </a:r>
        </a:p>
      </dgm:t>
    </dgm:pt>
    <dgm:pt modelId="{D965AA9C-646F-4760-A89A-A05B0DC575E2}" type="parTrans" cxnId="{D863861B-B975-472E-B740-B2C7BB5C0F74}">
      <dgm:prSet/>
      <dgm:spPr/>
      <dgm:t>
        <a:bodyPr/>
        <a:lstStyle/>
        <a:p>
          <a:endParaRPr lang="fr-FR" sz="1250" noProof="0" dirty="0"/>
        </a:p>
      </dgm:t>
    </dgm:pt>
    <dgm:pt modelId="{8222EDE0-D672-45DD-8294-9C854627FC31}" type="sibTrans" cxnId="{D863861B-B975-472E-B740-B2C7BB5C0F74}">
      <dgm:prSet/>
      <dgm:spPr/>
      <dgm:t>
        <a:bodyPr/>
        <a:lstStyle/>
        <a:p>
          <a:endParaRPr lang="fr-FR" sz="1250" noProof="0" dirty="0"/>
        </a:p>
      </dgm:t>
    </dgm:pt>
    <dgm:pt modelId="{C572E682-F084-418C-9D2E-1C7F2475BCC9}">
      <dgm:prSet phldrT="[Text]" custT="1"/>
      <dgm:spPr>
        <a:ln>
          <a:solidFill>
            <a:schemeClr val="accent3"/>
          </a:solidFill>
        </a:ln>
      </dgm:spPr>
      <dgm:t>
        <a:bodyPr anchor="ctr"/>
        <a:lstStyle/>
        <a:p>
          <a:pPr marL="0" algn="l"/>
          <a:r>
            <a:rPr lang="fr-FR" sz="1250" b="0" u="none" noProof="0" dirty="0"/>
            <a:t>Alliance globale contre le CC +(GCCA+)</a:t>
          </a:r>
        </a:p>
      </dgm:t>
    </dgm:pt>
    <dgm:pt modelId="{B9E045AC-3FFD-4E09-A28F-B31D5C25DBE1}" type="parTrans" cxnId="{D6438A2F-2B1F-496B-8367-8BD33D7EDB08}">
      <dgm:prSet/>
      <dgm:spPr/>
      <dgm:t>
        <a:bodyPr/>
        <a:lstStyle/>
        <a:p>
          <a:endParaRPr lang="fr-FR" sz="1250" noProof="0" dirty="0"/>
        </a:p>
      </dgm:t>
    </dgm:pt>
    <dgm:pt modelId="{CDBEAE65-4C0A-4CB4-A081-C63882144BC4}" type="sibTrans" cxnId="{D6438A2F-2B1F-496B-8367-8BD33D7EDB08}">
      <dgm:prSet/>
      <dgm:spPr/>
      <dgm:t>
        <a:bodyPr/>
        <a:lstStyle/>
        <a:p>
          <a:endParaRPr lang="fr-FR" sz="1250" noProof="0" dirty="0"/>
        </a:p>
      </dgm:t>
    </dgm:pt>
    <dgm:pt modelId="{3EBC81F8-1CB8-4DE4-AA68-2A9839B86247}">
      <dgm:prSet phldrT="[Text]" custT="1"/>
      <dgm:spPr>
        <a:ln>
          <a:solidFill>
            <a:schemeClr val="accent3"/>
          </a:solidFill>
        </a:ln>
      </dgm:spPr>
      <dgm:t>
        <a:bodyPr/>
        <a:lstStyle/>
        <a:p>
          <a:pPr algn="l"/>
          <a:r>
            <a:rPr lang="fr-FR" sz="1250" noProof="0" dirty="0"/>
            <a:t>Nombreuses autres…</a:t>
          </a:r>
        </a:p>
      </dgm:t>
    </dgm:pt>
    <dgm:pt modelId="{2B70B3F4-4328-4C96-B67D-BCB0752DDD12}" type="sibTrans" cxnId="{FEA42078-0A7D-4B37-A45C-81597FCEE215}">
      <dgm:prSet/>
      <dgm:spPr/>
      <dgm:t>
        <a:bodyPr/>
        <a:lstStyle/>
        <a:p>
          <a:endParaRPr lang="fr-FR" sz="1250" noProof="0" dirty="0"/>
        </a:p>
      </dgm:t>
    </dgm:pt>
    <dgm:pt modelId="{05DAE68F-796B-489E-A5FD-15AF44E6B0AE}" type="parTrans" cxnId="{FEA42078-0A7D-4B37-A45C-81597FCEE215}">
      <dgm:prSet/>
      <dgm:spPr>
        <a:ln>
          <a:solidFill>
            <a:schemeClr val="accent3"/>
          </a:solidFill>
        </a:ln>
      </dgm:spPr>
      <dgm:t>
        <a:bodyPr/>
        <a:lstStyle/>
        <a:p>
          <a:endParaRPr lang="fr-FR" sz="1250" noProof="0" dirty="0"/>
        </a:p>
      </dgm:t>
    </dgm:pt>
    <dgm:pt modelId="{DA79394A-4A31-4C79-855A-3596910E5F79}">
      <dgm:prSet phldrT="[Text]" custT="1"/>
      <dgm:spPr>
        <a:ln>
          <a:solidFill>
            <a:schemeClr val="accent3"/>
          </a:solidFill>
        </a:ln>
      </dgm:spPr>
      <dgm:t>
        <a:bodyPr/>
        <a:lstStyle/>
        <a:p>
          <a:pPr algn="l"/>
          <a:r>
            <a:rPr lang="fr-FR" sz="1250" b="0" noProof="0"/>
            <a:t>Partenariats publics privés </a:t>
          </a:r>
          <a:r>
            <a:rPr lang="fr-FR" sz="1250" b="0" noProof="0" dirty="0"/>
            <a:t>(PPP)*</a:t>
          </a:r>
          <a:endParaRPr lang="fr-FR" sz="1250" noProof="0" dirty="0"/>
        </a:p>
      </dgm:t>
    </dgm:pt>
    <dgm:pt modelId="{86DF2832-12AA-482E-B49E-8DB9794BE30E}" type="sibTrans" cxnId="{F2E95CBB-9118-4955-B226-BCAB110017B5}">
      <dgm:prSet/>
      <dgm:spPr/>
      <dgm:t>
        <a:bodyPr/>
        <a:lstStyle/>
        <a:p>
          <a:endParaRPr lang="fr-FR" sz="1250" noProof="0" dirty="0"/>
        </a:p>
      </dgm:t>
    </dgm:pt>
    <dgm:pt modelId="{C78755F0-8CD4-459B-851D-F96D228C51C5}" type="parTrans" cxnId="{F2E95CBB-9118-4955-B226-BCAB110017B5}">
      <dgm:prSet/>
      <dgm:spPr>
        <a:ln>
          <a:solidFill>
            <a:schemeClr val="accent3"/>
          </a:solidFill>
        </a:ln>
      </dgm:spPr>
      <dgm:t>
        <a:bodyPr/>
        <a:lstStyle/>
        <a:p>
          <a:endParaRPr lang="fr-FR" sz="1250" noProof="0" dirty="0"/>
        </a:p>
      </dgm:t>
    </dgm:pt>
    <dgm:pt modelId="{5E8A1193-BA92-4CE6-BCA1-6981BBB8C9A7}">
      <dgm:prSet custT="1"/>
      <dgm:spPr/>
      <dgm:t>
        <a:bodyPr anchor="ctr"/>
        <a:lstStyle/>
        <a:p>
          <a:pPr marL="0" algn="l"/>
          <a:r>
            <a:rPr lang="fr-FR" sz="1250" b="0" u="none" noProof="0" dirty="0"/>
            <a:t>UNCDF</a:t>
          </a:r>
        </a:p>
      </dgm:t>
    </dgm:pt>
    <dgm:pt modelId="{43D5AC0A-15E2-48B5-8868-F8887D497F3E}" type="parTrans" cxnId="{4D7CB076-B6F8-4BA4-B445-27074D7D2365}">
      <dgm:prSet/>
      <dgm:spPr/>
      <dgm:t>
        <a:bodyPr/>
        <a:lstStyle/>
        <a:p>
          <a:endParaRPr lang="fr-FR"/>
        </a:p>
      </dgm:t>
    </dgm:pt>
    <dgm:pt modelId="{198A8DF7-7A9F-4808-9220-91F39132F994}" type="sibTrans" cxnId="{4D7CB076-B6F8-4BA4-B445-27074D7D2365}">
      <dgm:prSet/>
      <dgm:spPr/>
      <dgm:t>
        <a:bodyPr/>
        <a:lstStyle/>
        <a:p>
          <a:endParaRPr lang="fr-FR"/>
        </a:p>
      </dgm:t>
    </dgm:pt>
    <dgm:pt modelId="{F623D450-6A24-482C-940E-5CC36EABC229}" type="pres">
      <dgm:prSet presAssocID="{0F3F8C9E-1A4E-4647-BE74-0283D36C5077}" presName="diagram" presStyleCnt="0">
        <dgm:presLayoutVars>
          <dgm:chPref val="1"/>
          <dgm:dir/>
          <dgm:animOne val="branch"/>
          <dgm:animLvl val="lvl"/>
          <dgm:resizeHandles/>
        </dgm:presLayoutVars>
      </dgm:prSet>
      <dgm:spPr/>
    </dgm:pt>
    <dgm:pt modelId="{2F4425B6-1532-43A6-B052-A8A532140C1E}" type="pres">
      <dgm:prSet presAssocID="{3C635BCB-CF14-4DEA-8DAF-9F3BF94578A2}" presName="root" presStyleCnt="0"/>
      <dgm:spPr/>
    </dgm:pt>
    <dgm:pt modelId="{6935B5B8-D0DB-444F-9737-838C85EAC5C8}" type="pres">
      <dgm:prSet presAssocID="{3C635BCB-CF14-4DEA-8DAF-9F3BF94578A2}" presName="rootComposite" presStyleCnt="0"/>
      <dgm:spPr/>
    </dgm:pt>
    <dgm:pt modelId="{126A2B2B-0D08-45A1-BCCA-639F134116CE}" type="pres">
      <dgm:prSet presAssocID="{3C635BCB-CF14-4DEA-8DAF-9F3BF94578A2}" presName="rootText" presStyleLbl="node1" presStyleIdx="0" presStyleCnt="4" custScaleX="174440" custScaleY="116159" custLinFactNeighborX="-76951" custLinFactNeighborY="15317"/>
      <dgm:spPr/>
    </dgm:pt>
    <dgm:pt modelId="{4E87F222-8F64-44E6-9152-15139BC9AC2E}" type="pres">
      <dgm:prSet presAssocID="{3C635BCB-CF14-4DEA-8DAF-9F3BF94578A2}" presName="rootConnector" presStyleLbl="node1" presStyleIdx="0" presStyleCnt="4"/>
      <dgm:spPr/>
    </dgm:pt>
    <dgm:pt modelId="{DAFBCBF3-3042-4BA6-80E1-900D858324BA}" type="pres">
      <dgm:prSet presAssocID="{3C635BCB-CF14-4DEA-8DAF-9F3BF94578A2}" presName="childShape" presStyleCnt="0"/>
      <dgm:spPr/>
    </dgm:pt>
    <dgm:pt modelId="{27463974-7BF3-4101-9381-672BCE6EA773}" type="pres">
      <dgm:prSet presAssocID="{78886CD3-D142-4F5A-9144-EC30B571510D}" presName="Name13" presStyleLbl="parChTrans1D2" presStyleIdx="0" presStyleCnt="19"/>
      <dgm:spPr/>
    </dgm:pt>
    <dgm:pt modelId="{9E80FBEC-00F4-4EAE-B1AB-99A5B0033397}" type="pres">
      <dgm:prSet presAssocID="{15772AB0-BD2B-4170-9F06-2A210BBE1FCE}" presName="childText" presStyleLbl="bgAcc1" presStyleIdx="0" presStyleCnt="19" custScaleX="246379" custScaleY="97977" custLinFactNeighborX="-9506" custLinFactNeighborY="19392">
        <dgm:presLayoutVars>
          <dgm:bulletEnabled val="1"/>
        </dgm:presLayoutVars>
      </dgm:prSet>
      <dgm:spPr/>
    </dgm:pt>
    <dgm:pt modelId="{D8D769B6-1D33-42EC-BED2-C682BBAB9561}" type="pres">
      <dgm:prSet presAssocID="{70D012F3-D3C2-4A4B-B6E7-349B155E9A00}" presName="Name13" presStyleLbl="parChTrans1D2" presStyleIdx="1" presStyleCnt="19"/>
      <dgm:spPr/>
    </dgm:pt>
    <dgm:pt modelId="{B21D3F0E-4E7E-4A35-A681-78683B716F6F}" type="pres">
      <dgm:prSet presAssocID="{BA3FC964-CAD1-4FA7-A317-629039CCA9FF}" presName="childText" presStyleLbl="bgAcc1" presStyleIdx="1" presStyleCnt="19" custScaleX="246379" custScaleY="55899" custLinFactNeighborX="-9506" custLinFactNeighborY="19392">
        <dgm:presLayoutVars>
          <dgm:bulletEnabled val="1"/>
        </dgm:presLayoutVars>
      </dgm:prSet>
      <dgm:spPr/>
    </dgm:pt>
    <dgm:pt modelId="{8DED4421-DF89-4198-B69C-3603365B3AAE}" type="pres">
      <dgm:prSet presAssocID="{19DF5C0F-5F46-495F-A338-11B071C4CFC4}" presName="Name13" presStyleLbl="parChTrans1D2" presStyleIdx="2" presStyleCnt="19"/>
      <dgm:spPr/>
    </dgm:pt>
    <dgm:pt modelId="{C23535EF-8A70-4971-9EFF-64D4B3B2C637}" type="pres">
      <dgm:prSet presAssocID="{A679670C-8EBB-402D-B5F5-9FA58940D292}" presName="childText" presStyleLbl="bgAcc1" presStyleIdx="2" presStyleCnt="19" custScaleX="246379" custScaleY="89220" custLinFactNeighborX="-9506" custLinFactNeighborY="15248">
        <dgm:presLayoutVars>
          <dgm:bulletEnabled val="1"/>
        </dgm:presLayoutVars>
      </dgm:prSet>
      <dgm:spPr/>
    </dgm:pt>
    <dgm:pt modelId="{7B831E58-5154-4EB5-9656-274278B5DE46}" type="pres">
      <dgm:prSet presAssocID="{9354E173-249B-4A38-9D65-4A27A9CCD5F5}" presName="Name13" presStyleLbl="parChTrans1D2" presStyleIdx="3" presStyleCnt="19"/>
      <dgm:spPr/>
    </dgm:pt>
    <dgm:pt modelId="{04B3D1D1-315E-4971-8577-D29E6910C32E}" type="pres">
      <dgm:prSet presAssocID="{45688984-940E-43E3-93CD-03F563DC4BDD}" presName="childText" presStyleLbl="bgAcc1" presStyleIdx="3" presStyleCnt="19" custScaleX="246379" custScaleY="55899" custLinFactNeighborX="-9506" custLinFactNeighborY="11179">
        <dgm:presLayoutVars>
          <dgm:bulletEnabled val="1"/>
        </dgm:presLayoutVars>
      </dgm:prSet>
      <dgm:spPr/>
    </dgm:pt>
    <dgm:pt modelId="{05654DAA-D3A4-4675-AAE5-A7C2955FE37D}" type="pres">
      <dgm:prSet presAssocID="{AFA11027-0625-482A-9643-5DF9F6800FE6}" presName="Name13" presStyleLbl="parChTrans1D2" presStyleIdx="4" presStyleCnt="19"/>
      <dgm:spPr/>
    </dgm:pt>
    <dgm:pt modelId="{02F72ECE-1BF2-45C0-9654-689EC81F702F}" type="pres">
      <dgm:prSet presAssocID="{77EE5C5A-D669-4846-94EF-D7CE732BEFBF}" presName="childText" presStyleLbl="bgAcc1" presStyleIdx="4" presStyleCnt="19" custScaleX="246379" custScaleY="55899" custLinFactNeighborX="-9506" custLinFactNeighborY="-30">
        <dgm:presLayoutVars>
          <dgm:bulletEnabled val="1"/>
        </dgm:presLayoutVars>
      </dgm:prSet>
      <dgm:spPr/>
    </dgm:pt>
    <dgm:pt modelId="{CED4B2CA-0C44-4ED5-8D5A-C560A839DB9C}" type="pres">
      <dgm:prSet presAssocID="{6D786ED5-A9FA-4F00-B20E-E20370DD006E}" presName="Name13" presStyleLbl="parChTrans1D2" presStyleIdx="5" presStyleCnt="19"/>
      <dgm:spPr/>
    </dgm:pt>
    <dgm:pt modelId="{F5EBC5B1-4F27-4E45-AE88-BB030BBB0F21}" type="pres">
      <dgm:prSet presAssocID="{0374FAFC-46B9-4872-934F-095525284CEA}" presName="childText" presStyleLbl="bgAcc1" presStyleIdx="5" presStyleCnt="19" custScaleX="246379" custScaleY="84202" custLinFactNeighborX="-9506" custLinFactNeighborY="-30">
        <dgm:presLayoutVars>
          <dgm:bulletEnabled val="1"/>
        </dgm:presLayoutVars>
      </dgm:prSet>
      <dgm:spPr/>
    </dgm:pt>
    <dgm:pt modelId="{B95487EF-4B93-430F-A7CB-3B4EF697C8E0}" type="pres">
      <dgm:prSet presAssocID="{A2B341C4-7611-4C74-A252-722D8C6AC662}" presName="Name13" presStyleLbl="parChTrans1D2" presStyleIdx="6" presStyleCnt="19"/>
      <dgm:spPr/>
    </dgm:pt>
    <dgm:pt modelId="{02876D1C-247D-4CAE-BCEA-8926C016266E}" type="pres">
      <dgm:prSet presAssocID="{1B058E20-9F58-4D99-B80E-23AFD1EF727B}" presName="childText" presStyleLbl="bgAcc1" presStyleIdx="6" presStyleCnt="19" custScaleX="246379" custScaleY="55899" custLinFactNeighborX="-9506" custLinFactNeighborY="-8361">
        <dgm:presLayoutVars>
          <dgm:bulletEnabled val="1"/>
        </dgm:presLayoutVars>
      </dgm:prSet>
      <dgm:spPr/>
    </dgm:pt>
    <dgm:pt modelId="{52548CF2-5F9D-4938-991A-1012AC205618}" type="pres">
      <dgm:prSet presAssocID="{C78755F0-8CD4-459B-851D-F96D228C51C5}" presName="Name13" presStyleLbl="parChTrans1D2" presStyleIdx="7" presStyleCnt="19"/>
      <dgm:spPr/>
    </dgm:pt>
    <dgm:pt modelId="{5387BC1F-6043-4FB6-A2B6-5B60B0819344}" type="pres">
      <dgm:prSet presAssocID="{DA79394A-4A31-4C79-855A-3596910E5F79}" presName="childText" presStyleLbl="bgAcc1" presStyleIdx="7" presStyleCnt="19" custScaleX="241920" custScaleY="90325" custLinFactNeighborX="-7500" custLinFactNeighborY="-11815">
        <dgm:presLayoutVars>
          <dgm:bulletEnabled val="1"/>
        </dgm:presLayoutVars>
      </dgm:prSet>
      <dgm:spPr/>
    </dgm:pt>
    <dgm:pt modelId="{D6A6B19B-FD85-4A7A-AEF4-B6B76F26F28E}" type="pres">
      <dgm:prSet presAssocID="{8D99EFC5-D97C-47BC-8079-287E0B9F6402}" presName="root" presStyleCnt="0"/>
      <dgm:spPr/>
    </dgm:pt>
    <dgm:pt modelId="{89505F9D-E840-4DB6-AECD-1F43791553E4}" type="pres">
      <dgm:prSet presAssocID="{8D99EFC5-D97C-47BC-8079-287E0B9F6402}" presName="rootComposite" presStyleCnt="0"/>
      <dgm:spPr/>
    </dgm:pt>
    <dgm:pt modelId="{835ACCDC-E429-4CE1-BD8E-530AE23CF888}" type="pres">
      <dgm:prSet presAssocID="{8D99EFC5-D97C-47BC-8079-287E0B9F6402}" presName="rootText" presStyleLbl="node1" presStyleIdx="1" presStyleCnt="4" custScaleX="174440" custScaleY="116159" custLinFactNeighborX="7588" custLinFactNeighborY="15317"/>
      <dgm:spPr/>
    </dgm:pt>
    <dgm:pt modelId="{51D91387-00EF-40A7-8629-BA7DF4C3F6B6}" type="pres">
      <dgm:prSet presAssocID="{8D99EFC5-D97C-47BC-8079-287E0B9F6402}" presName="rootConnector" presStyleLbl="node1" presStyleIdx="1" presStyleCnt="4"/>
      <dgm:spPr/>
    </dgm:pt>
    <dgm:pt modelId="{D9E05FC9-34A4-455F-A6ED-A566B74C8E42}" type="pres">
      <dgm:prSet presAssocID="{8D99EFC5-D97C-47BC-8079-287E0B9F6402}" presName="childShape" presStyleCnt="0"/>
      <dgm:spPr/>
    </dgm:pt>
    <dgm:pt modelId="{A822F37D-6B67-479B-A5C4-59F4A159591E}" type="pres">
      <dgm:prSet presAssocID="{B27086D3-E824-4C85-9B2B-1A598F8FFCFB}" presName="Name13" presStyleLbl="parChTrans1D2" presStyleIdx="8" presStyleCnt="19"/>
      <dgm:spPr/>
    </dgm:pt>
    <dgm:pt modelId="{F3B58EAB-14EC-4F47-B6F2-46B5F78D7ED8}" type="pres">
      <dgm:prSet presAssocID="{B792B6D2-57C6-434D-91F6-F7E4CAD35262}" presName="childText" presStyleLbl="bgAcc1" presStyleIdx="8" presStyleCnt="19" custScaleX="164150" custScaleY="58455" custLinFactNeighborX="14653" custLinFactNeighborY="28019">
        <dgm:presLayoutVars>
          <dgm:bulletEnabled val="1"/>
        </dgm:presLayoutVars>
      </dgm:prSet>
      <dgm:spPr/>
    </dgm:pt>
    <dgm:pt modelId="{CCAA0F92-8A83-4AAD-81FE-0F0EF0156DCC}" type="pres">
      <dgm:prSet presAssocID="{753A52EE-544E-48AF-8C0A-6E108ADB8AD5}" presName="Name13" presStyleLbl="parChTrans1D2" presStyleIdx="9" presStyleCnt="19"/>
      <dgm:spPr/>
    </dgm:pt>
    <dgm:pt modelId="{D7A92DF9-7246-4CB8-BA4B-7525A5391B34}" type="pres">
      <dgm:prSet presAssocID="{122B87D6-E9D0-42BA-9B57-35556552F709}" presName="childText" presStyleLbl="bgAcc1" presStyleIdx="9" presStyleCnt="19" custScaleX="164150" custScaleY="58455" custLinFactNeighborX="14653" custLinFactNeighborY="24533">
        <dgm:presLayoutVars>
          <dgm:bulletEnabled val="1"/>
        </dgm:presLayoutVars>
      </dgm:prSet>
      <dgm:spPr/>
    </dgm:pt>
    <dgm:pt modelId="{4A78E6C0-0F9D-4402-9ED0-D2FCAC1E1C52}" type="pres">
      <dgm:prSet presAssocID="{5485CD83-E726-4A2C-8017-8B36EAB65C26}" presName="Name13" presStyleLbl="parChTrans1D2" presStyleIdx="10" presStyleCnt="19"/>
      <dgm:spPr/>
    </dgm:pt>
    <dgm:pt modelId="{47CBD3B5-09D4-4A7E-A3ED-A1C76D9C2AE5}" type="pres">
      <dgm:prSet presAssocID="{C8268A4A-A865-45E9-88DC-16953D991724}" presName="childText" presStyleLbl="bgAcc1" presStyleIdx="10" presStyleCnt="19" custScaleX="164150" custScaleY="58455" custLinFactNeighborX="14653" custLinFactNeighborY="24533">
        <dgm:presLayoutVars>
          <dgm:bulletEnabled val="1"/>
        </dgm:presLayoutVars>
      </dgm:prSet>
      <dgm:spPr/>
    </dgm:pt>
    <dgm:pt modelId="{7E33004D-7AFC-466B-BC1E-6E29589D8EB7}" type="pres">
      <dgm:prSet presAssocID="{1C221F11-B20D-42A9-904B-EA6781653D46}" presName="Name13" presStyleLbl="parChTrans1D2" presStyleIdx="11" presStyleCnt="19"/>
      <dgm:spPr/>
    </dgm:pt>
    <dgm:pt modelId="{6F0D79E2-A362-402C-8CCF-0DB05369C536}" type="pres">
      <dgm:prSet presAssocID="{793881F4-69F5-4048-B829-E65389F816A7}" presName="childText" presStyleLbl="bgAcc1" presStyleIdx="11" presStyleCnt="19" custScaleX="164150" custScaleY="58455" custLinFactNeighborX="14653" custLinFactNeighborY="24533">
        <dgm:presLayoutVars>
          <dgm:bulletEnabled val="1"/>
        </dgm:presLayoutVars>
      </dgm:prSet>
      <dgm:spPr/>
    </dgm:pt>
    <dgm:pt modelId="{FEB66E25-23B0-4ECE-BFAC-9B63A114D6B7}" type="pres">
      <dgm:prSet presAssocID="{96FD8D65-0A8A-4191-B4AD-474D024218EF}" presName="Name13" presStyleLbl="parChTrans1D2" presStyleIdx="12" presStyleCnt="19"/>
      <dgm:spPr/>
    </dgm:pt>
    <dgm:pt modelId="{DA98516A-29B9-4E26-8AD1-4C6753116599}" type="pres">
      <dgm:prSet presAssocID="{62223A18-098B-4BD4-93C1-AFAD80720566}" presName="childText" presStyleLbl="bgAcc1" presStyleIdx="12" presStyleCnt="19" custScaleX="164150" custScaleY="58455" custLinFactNeighborX="14653" custLinFactNeighborY="24533">
        <dgm:presLayoutVars>
          <dgm:bulletEnabled val="1"/>
        </dgm:presLayoutVars>
      </dgm:prSet>
      <dgm:spPr/>
    </dgm:pt>
    <dgm:pt modelId="{6D3D8F40-5929-44BD-9638-AC867FBFBAA4}" type="pres">
      <dgm:prSet presAssocID="{05DAE68F-796B-489E-A5FD-15AF44E6B0AE}" presName="Name13" presStyleLbl="parChTrans1D2" presStyleIdx="13" presStyleCnt="19"/>
      <dgm:spPr/>
    </dgm:pt>
    <dgm:pt modelId="{9F7E4A8D-0D07-4B5B-86C7-2D427D55DE0C}" type="pres">
      <dgm:prSet presAssocID="{3EBC81F8-1CB8-4DE4-AA68-2A9839B86247}" presName="childText" presStyleLbl="bgAcc1" presStyleIdx="13" presStyleCnt="19" custScaleX="164150" custScaleY="58455" custLinFactNeighborX="14653" custLinFactNeighborY="24533">
        <dgm:presLayoutVars>
          <dgm:bulletEnabled val="1"/>
        </dgm:presLayoutVars>
      </dgm:prSet>
      <dgm:spPr/>
    </dgm:pt>
    <dgm:pt modelId="{A7FB0355-5246-4B30-B1D7-F9A7CC25BC87}" type="pres">
      <dgm:prSet presAssocID="{5149F711-FC2A-4D2C-B5C9-D589A00D6BB1}" presName="root" presStyleCnt="0"/>
      <dgm:spPr/>
    </dgm:pt>
    <dgm:pt modelId="{4FC8B60F-3637-402C-81A4-B2345A859135}" type="pres">
      <dgm:prSet presAssocID="{5149F711-FC2A-4D2C-B5C9-D589A00D6BB1}" presName="rootComposite" presStyleCnt="0"/>
      <dgm:spPr/>
    </dgm:pt>
    <dgm:pt modelId="{4F619D75-DEB5-4CB5-BE3C-FC64CB46ED95}" type="pres">
      <dgm:prSet presAssocID="{5149F711-FC2A-4D2C-B5C9-D589A00D6BB1}" presName="rootText" presStyleLbl="node1" presStyleIdx="2" presStyleCnt="4" custScaleX="174440" custScaleY="116159" custLinFactNeighborX="2145" custLinFactNeighborY="15317"/>
      <dgm:spPr/>
    </dgm:pt>
    <dgm:pt modelId="{B8427910-FC09-4308-AD63-C95AFD71C110}" type="pres">
      <dgm:prSet presAssocID="{5149F711-FC2A-4D2C-B5C9-D589A00D6BB1}" presName="rootConnector" presStyleLbl="node1" presStyleIdx="2" presStyleCnt="4"/>
      <dgm:spPr/>
    </dgm:pt>
    <dgm:pt modelId="{855AE286-047B-491C-89E1-9327B4E419B0}" type="pres">
      <dgm:prSet presAssocID="{5149F711-FC2A-4D2C-B5C9-D589A00D6BB1}" presName="childShape" presStyleCnt="0"/>
      <dgm:spPr/>
    </dgm:pt>
    <dgm:pt modelId="{4CA2D0BC-CF9E-43F1-B139-103ABA3A31F4}" type="pres">
      <dgm:prSet presAssocID="{183F0A0F-0F0B-4ACA-81DE-0BFB20440181}" presName="Name13" presStyleLbl="parChTrans1D2" presStyleIdx="14" presStyleCnt="19"/>
      <dgm:spPr/>
    </dgm:pt>
    <dgm:pt modelId="{A3EEB5EA-725B-408C-8C28-5D3E1C1FEF39}" type="pres">
      <dgm:prSet presAssocID="{AF719A21-0377-46A1-B727-96EAADE5708F}" presName="childText" presStyleLbl="bgAcc1" presStyleIdx="14" presStyleCnt="19" custScaleX="283067" custScaleY="288387" custLinFactNeighborX="-1398" custLinFactNeighborY="24477">
        <dgm:presLayoutVars>
          <dgm:bulletEnabled val="1"/>
        </dgm:presLayoutVars>
      </dgm:prSet>
      <dgm:spPr/>
    </dgm:pt>
    <dgm:pt modelId="{BEB7974C-BB54-4F63-972A-DED732BE6B5D}" type="pres">
      <dgm:prSet presAssocID="{6A9C0247-56BD-48E5-BEEF-3E98C584075F}" presName="Name13" presStyleLbl="parChTrans1D2" presStyleIdx="15" presStyleCnt="19"/>
      <dgm:spPr/>
    </dgm:pt>
    <dgm:pt modelId="{3E42B241-97C1-440C-9BD4-33343B695F64}" type="pres">
      <dgm:prSet presAssocID="{3A4AAAF1-A43D-4E68-AC66-50753CA534BD}" presName="childText" presStyleLbl="bgAcc1" presStyleIdx="15" presStyleCnt="19" custScaleX="372485" custScaleY="238847" custLinFactNeighborX="-1024" custLinFactNeighborY="29673">
        <dgm:presLayoutVars>
          <dgm:bulletEnabled val="1"/>
        </dgm:presLayoutVars>
      </dgm:prSet>
      <dgm:spPr/>
    </dgm:pt>
    <dgm:pt modelId="{B246745F-F4BD-45DA-AB55-5E146C1234E7}" type="pres">
      <dgm:prSet presAssocID="{6E275CFA-00D4-4BFC-A02A-B3CD3EE0D2D8}" presName="Name13" presStyleLbl="parChTrans1D2" presStyleIdx="16" presStyleCnt="19"/>
      <dgm:spPr/>
    </dgm:pt>
    <dgm:pt modelId="{9548F918-81C6-4B08-98D3-7B1CE477BF1B}" type="pres">
      <dgm:prSet presAssocID="{254A4E51-8E07-4A39-BC94-F1801F2E0A8E}" presName="childText" presStyleLbl="bgAcc1" presStyleIdx="16" presStyleCnt="19" custScaleX="180210" custScaleY="180419" custLinFactNeighborX="-694" custLinFactNeighborY="25361">
        <dgm:presLayoutVars>
          <dgm:bulletEnabled val="1"/>
        </dgm:presLayoutVars>
      </dgm:prSet>
      <dgm:spPr/>
    </dgm:pt>
    <dgm:pt modelId="{64744FA5-7BE8-4BB0-9724-24E53CC074F3}" type="pres">
      <dgm:prSet presAssocID="{9003CCB2-7004-4370-A734-C32BD0FA68FE}" presName="Name13" presStyleLbl="parChTrans1D2" presStyleIdx="17" presStyleCnt="19"/>
      <dgm:spPr/>
    </dgm:pt>
    <dgm:pt modelId="{BC5651FA-B2D8-4ED2-B2A2-ADAFFE5071A3}" type="pres">
      <dgm:prSet presAssocID="{019094B6-9FEA-4F94-A71E-4D478C962153}" presName="childText" presStyleLbl="bgAcc1" presStyleIdx="17" presStyleCnt="19" custScaleX="345591" custScaleY="56835" custLinFactNeighborX="-2531" custLinFactNeighborY="16292">
        <dgm:presLayoutVars>
          <dgm:bulletEnabled val="1"/>
        </dgm:presLayoutVars>
      </dgm:prSet>
      <dgm:spPr/>
    </dgm:pt>
    <dgm:pt modelId="{BC970E3B-0317-4653-94A4-28DBB77225B3}" type="pres">
      <dgm:prSet presAssocID="{9A2399D6-2370-4D63-A6B8-70C8EE8C84BC}" presName="root" presStyleCnt="0"/>
      <dgm:spPr/>
    </dgm:pt>
    <dgm:pt modelId="{3D167A40-705F-4D99-AE1D-2B0911027962}" type="pres">
      <dgm:prSet presAssocID="{9A2399D6-2370-4D63-A6B8-70C8EE8C84BC}" presName="rootComposite" presStyleCnt="0"/>
      <dgm:spPr/>
    </dgm:pt>
    <dgm:pt modelId="{A11AC21B-AD33-4D11-8A72-E13A566ED4C5}" type="pres">
      <dgm:prSet presAssocID="{9A2399D6-2370-4D63-A6B8-70C8EE8C84BC}" presName="rootText" presStyleLbl="node1" presStyleIdx="3" presStyleCnt="4" custScaleX="174440" custScaleY="116159" custLinFactNeighborX="68517" custLinFactNeighborY="15317"/>
      <dgm:spPr/>
    </dgm:pt>
    <dgm:pt modelId="{80ED988E-43F5-49B0-B4BF-03A8CD4098C1}" type="pres">
      <dgm:prSet presAssocID="{9A2399D6-2370-4D63-A6B8-70C8EE8C84BC}" presName="rootConnector" presStyleLbl="node1" presStyleIdx="3" presStyleCnt="4"/>
      <dgm:spPr/>
    </dgm:pt>
    <dgm:pt modelId="{4253D63F-E44E-447C-AC02-6C443E7218A2}" type="pres">
      <dgm:prSet presAssocID="{9A2399D6-2370-4D63-A6B8-70C8EE8C84BC}" presName="childShape" presStyleCnt="0"/>
      <dgm:spPr/>
    </dgm:pt>
    <dgm:pt modelId="{DEAE6315-9CEA-41BC-8B29-3B94CDB9FBDB}" type="pres">
      <dgm:prSet presAssocID="{383BA39E-113A-401C-81C0-B37A4C2F2621}" presName="Name13" presStyleLbl="parChTrans1D2" presStyleIdx="18" presStyleCnt="19"/>
      <dgm:spPr/>
    </dgm:pt>
    <dgm:pt modelId="{186EFA19-0196-44CC-9AA1-7FEE400FF302}" type="pres">
      <dgm:prSet presAssocID="{F37F7D30-02DC-40DB-BCEB-CE23CF08E381}" presName="childText" presStyleLbl="bgAcc1" presStyleIdx="18" presStyleCnt="19" custScaleX="179643" custScaleY="257088" custLinFactNeighborX="-5567" custLinFactNeighborY="29149">
        <dgm:presLayoutVars>
          <dgm:bulletEnabled val="1"/>
        </dgm:presLayoutVars>
      </dgm:prSet>
      <dgm:spPr/>
    </dgm:pt>
  </dgm:ptLst>
  <dgm:cxnLst>
    <dgm:cxn modelId="{B0E40D00-D9E0-4EEC-BCF3-DB7C03F0B2DC}" type="presOf" srcId="{C572E682-F084-418C-9D2E-1C7F2475BCC9}" destId="{3E42B241-97C1-440C-9BD4-33343B695F64}" srcOrd="0" destOrd="2" presId="urn:microsoft.com/office/officeart/2005/8/layout/hierarchy3"/>
    <dgm:cxn modelId="{EF5FF003-16B1-4DCE-A65F-9FB62E938312}" type="presOf" srcId="{17F367E4-7B86-4001-BA0B-F809CE014058}" destId="{9548F918-81C6-4B08-98D3-7B1CE477BF1B}" srcOrd="0" destOrd="2" presId="urn:microsoft.com/office/officeart/2005/8/layout/hierarchy3"/>
    <dgm:cxn modelId="{24CA6A04-E323-4582-B151-DC2DFD6F614F}" srcId="{3C635BCB-CF14-4DEA-8DAF-9F3BF94578A2}" destId="{1B058E20-9F58-4D99-B80E-23AFD1EF727B}" srcOrd="6" destOrd="0" parTransId="{A2B341C4-7611-4C74-A252-722D8C6AC662}" sibTransId="{BC329469-9BB1-4776-B044-7EBF75AAA679}"/>
    <dgm:cxn modelId="{4232FF08-9034-4440-AB8A-209E4CE1A7C0}" type="presOf" srcId="{254A4E51-8E07-4A39-BC94-F1801F2E0A8E}" destId="{9548F918-81C6-4B08-98D3-7B1CE477BF1B}" srcOrd="0" destOrd="0" presId="urn:microsoft.com/office/officeart/2005/8/layout/hierarchy3"/>
    <dgm:cxn modelId="{39E1420C-C1F8-447B-90E5-B8DF120B0FE4}" type="presOf" srcId="{B27086D3-E824-4C85-9B2B-1A598F8FFCFB}" destId="{A822F37D-6B67-479B-A5C4-59F4A159591E}" srcOrd="0" destOrd="0" presId="urn:microsoft.com/office/officeart/2005/8/layout/hierarchy3"/>
    <dgm:cxn modelId="{1C1A680C-AA10-4296-9919-A0346A63E54F}" srcId="{0F3F8C9E-1A4E-4647-BE74-0283D36C5077}" destId="{3C635BCB-CF14-4DEA-8DAF-9F3BF94578A2}" srcOrd="0" destOrd="0" parTransId="{67846FC0-F019-4B75-9D5B-BFA9A3D47070}" sibTransId="{C763FB95-30E5-47D9-8406-5A02DFFCBD08}"/>
    <dgm:cxn modelId="{E4F04F0C-4235-4511-9E7F-DC3A9B14BCC2}" type="presOf" srcId="{0374FAFC-46B9-4872-934F-095525284CEA}" destId="{F5EBC5B1-4F27-4E45-AE88-BB030BBB0F21}" srcOrd="0" destOrd="0" presId="urn:microsoft.com/office/officeart/2005/8/layout/hierarchy3"/>
    <dgm:cxn modelId="{2D2BBF0C-B112-4823-B600-9901DE69623A}" srcId="{9A2399D6-2370-4D63-A6B8-70C8EE8C84BC}" destId="{F37F7D30-02DC-40DB-BCEB-CE23CF08E381}" srcOrd="0" destOrd="0" parTransId="{383BA39E-113A-401C-81C0-B37A4C2F2621}" sibTransId="{BB6233D6-76D3-4A55-BD24-E64BD6E8A8F4}"/>
    <dgm:cxn modelId="{40D45E0E-5F57-4D5E-B13B-D156FDFC2284}" srcId="{8D99EFC5-D97C-47BC-8079-287E0B9F6402}" destId="{C8268A4A-A865-45E9-88DC-16953D991724}" srcOrd="2" destOrd="0" parTransId="{5485CD83-E726-4A2C-8017-8B36EAB65C26}" sibTransId="{43F4B165-E5B5-40EC-B07B-04C3CA5AEFF3}"/>
    <dgm:cxn modelId="{D0FCB912-C58B-471D-94AA-8B857B5B7FEC}" srcId="{AF719A21-0377-46A1-B727-96EAADE5708F}" destId="{83ABF6F2-BC9C-42CB-8FD2-AE24306BA551}" srcOrd="0" destOrd="0" parTransId="{CF4923EE-FA80-4E29-ACEF-BB2F01A0A817}" sibTransId="{BE206CB2-21A2-4E28-AC3B-BADAD9A1E4CC}"/>
    <dgm:cxn modelId="{D863861B-B975-472E-B740-B2C7BB5C0F74}" srcId="{3A4AAAF1-A43D-4E68-AC66-50753CA534BD}" destId="{6F3F828B-37B4-4478-B4B8-BA76E15265FF}" srcOrd="0" destOrd="0" parTransId="{D965AA9C-646F-4760-A89A-A05B0DC575E2}" sibTransId="{8222EDE0-D672-45DD-8294-9C854627FC31}"/>
    <dgm:cxn modelId="{C2E1FD24-F6D9-4843-B380-42D94DB75604}" type="presOf" srcId="{C78755F0-8CD4-459B-851D-F96D228C51C5}" destId="{52548CF2-5F9D-4938-991A-1012AC205618}" srcOrd="0" destOrd="0" presId="urn:microsoft.com/office/officeart/2005/8/layout/hierarchy3"/>
    <dgm:cxn modelId="{8AD55A25-429E-4D76-BF14-3CBE9C96D66A}" srcId="{254A4E51-8E07-4A39-BC94-F1801F2E0A8E}" destId="{9AB854E2-A05C-4F91-8589-7CB23090AED6}" srcOrd="0" destOrd="0" parTransId="{3130EAA6-92BB-44D0-AB19-80499AADD9F2}" sibTransId="{9DCC201A-CD97-4C22-BB28-068B1A2FF73A}"/>
    <dgm:cxn modelId="{507CD225-3028-4262-85A1-AB0E91A4C59B}" srcId="{3C635BCB-CF14-4DEA-8DAF-9F3BF94578A2}" destId="{45688984-940E-43E3-93CD-03F563DC4BDD}" srcOrd="3" destOrd="0" parTransId="{9354E173-249B-4A38-9D65-4A27A9CCD5F5}" sibTransId="{A2831ABE-3B46-47B5-B59F-101CF10B6D91}"/>
    <dgm:cxn modelId="{574A3628-57EF-4F98-8D98-4714228271E0}" type="presOf" srcId="{05DAE68F-796B-489E-A5FD-15AF44E6B0AE}" destId="{6D3D8F40-5929-44BD-9638-AC867FBFBAA4}" srcOrd="0" destOrd="0" presId="urn:microsoft.com/office/officeart/2005/8/layout/hierarchy3"/>
    <dgm:cxn modelId="{8D297628-37D9-4831-8208-9C541560E7CD}" srcId="{5149F711-FC2A-4D2C-B5C9-D589A00D6BB1}" destId="{254A4E51-8E07-4A39-BC94-F1801F2E0A8E}" srcOrd="2" destOrd="0" parTransId="{6E275CFA-00D4-4BFC-A02A-B3CD3EE0D2D8}" sibTransId="{A751B188-8135-4D9F-A474-8A090865342A}"/>
    <dgm:cxn modelId="{7BB3402A-FE64-425B-A1B8-F592BE385DF4}" type="presOf" srcId="{B792B6D2-57C6-434D-91F6-F7E4CAD35262}" destId="{F3B58EAB-14EC-4F47-B6F2-46B5F78D7ED8}" srcOrd="0" destOrd="0" presId="urn:microsoft.com/office/officeart/2005/8/layout/hierarchy3"/>
    <dgm:cxn modelId="{886F5E2A-9A16-4BA2-8429-F1EC774CBC37}" type="presOf" srcId="{1B058E20-9F58-4D99-B80E-23AFD1EF727B}" destId="{02876D1C-247D-4CAE-BCEA-8926C016266E}" srcOrd="0" destOrd="0" presId="urn:microsoft.com/office/officeart/2005/8/layout/hierarchy3"/>
    <dgm:cxn modelId="{2964682B-FFCC-4FBD-99F1-24C230A85741}" type="presOf" srcId="{019094B6-9FEA-4F94-A71E-4D478C962153}" destId="{BC5651FA-B2D8-4ED2-B2A2-ADAFFE5071A3}" srcOrd="0" destOrd="0" presId="urn:microsoft.com/office/officeart/2005/8/layout/hierarchy3"/>
    <dgm:cxn modelId="{33DE922D-5DF7-4BC7-8215-C814EE8788EF}" srcId="{AF719A21-0377-46A1-B727-96EAADE5708F}" destId="{EF7F62AD-215F-43A8-847B-F98EE38456C6}" srcOrd="1" destOrd="0" parTransId="{43404671-D786-4CF3-9801-46F8BD534D73}" sibTransId="{5E731740-CB95-4320-9B06-BC1BE934E17F}"/>
    <dgm:cxn modelId="{D6438A2F-2B1F-496B-8367-8BD33D7EDB08}" srcId="{3A4AAAF1-A43D-4E68-AC66-50753CA534BD}" destId="{C572E682-F084-418C-9D2E-1C7F2475BCC9}" srcOrd="1" destOrd="0" parTransId="{B9E045AC-3FFD-4E09-A28F-B31D5C25DBE1}" sibTransId="{CDBEAE65-4C0A-4CB4-A081-C63882144BC4}"/>
    <dgm:cxn modelId="{46EA3430-1326-41C3-B2C3-724C5EFEA41C}" type="presOf" srcId="{0F3F8C9E-1A4E-4647-BE74-0283D36C5077}" destId="{F623D450-6A24-482C-940E-5CC36EABC229}" srcOrd="0" destOrd="0" presId="urn:microsoft.com/office/officeart/2005/8/layout/hierarchy3"/>
    <dgm:cxn modelId="{14181431-299F-4FB1-90C4-B9E51128A972}" type="presOf" srcId="{62223A18-098B-4BD4-93C1-AFAD80720566}" destId="{DA98516A-29B9-4E26-8AD1-4C6753116599}" srcOrd="0" destOrd="0" presId="urn:microsoft.com/office/officeart/2005/8/layout/hierarchy3"/>
    <dgm:cxn modelId="{44CE2A33-85B9-4D06-B628-572F115631BD}" type="presOf" srcId="{9AB854E2-A05C-4F91-8589-7CB23090AED6}" destId="{9548F918-81C6-4B08-98D3-7B1CE477BF1B}" srcOrd="0" destOrd="1" presId="urn:microsoft.com/office/officeart/2005/8/layout/hierarchy3"/>
    <dgm:cxn modelId="{EF001934-E2F8-45E9-9F80-BAE7B49289E5}" type="presOf" srcId="{753A52EE-544E-48AF-8C0A-6E108ADB8AD5}" destId="{CCAA0F92-8A83-4AAD-81FE-0F0EF0156DCC}" srcOrd="0" destOrd="0" presId="urn:microsoft.com/office/officeart/2005/8/layout/hierarchy3"/>
    <dgm:cxn modelId="{9D9E4138-ADBA-48DE-AC5A-B4AEF5FFB6E6}" type="presOf" srcId="{3EBC81F8-1CB8-4DE4-AA68-2A9839B86247}" destId="{9F7E4A8D-0D07-4B5B-86C7-2D427D55DE0C}" srcOrd="0" destOrd="0" presId="urn:microsoft.com/office/officeart/2005/8/layout/hierarchy3"/>
    <dgm:cxn modelId="{07A63039-E9F1-4200-8385-6D7EF01B10A3}" type="presOf" srcId="{C8268A4A-A865-45E9-88DC-16953D991724}" destId="{47CBD3B5-09D4-4A7E-A3ED-A1C76D9C2AE5}" srcOrd="0" destOrd="0" presId="urn:microsoft.com/office/officeart/2005/8/layout/hierarchy3"/>
    <dgm:cxn modelId="{03CD2D3E-9916-48EB-A497-DE5E940426C4}" type="presOf" srcId="{AF719A21-0377-46A1-B727-96EAADE5708F}" destId="{A3EEB5EA-725B-408C-8C28-5D3E1C1FEF39}" srcOrd="0" destOrd="0" presId="urn:microsoft.com/office/officeart/2005/8/layout/hierarchy3"/>
    <dgm:cxn modelId="{FA59C73E-FFCA-4641-8CFE-AC6B69603C7B}" type="presOf" srcId="{5149F711-FC2A-4D2C-B5C9-D589A00D6BB1}" destId="{B8427910-FC09-4308-AD63-C95AFD71C110}" srcOrd="1" destOrd="0" presId="urn:microsoft.com/office/officeart/2005/8/layout/hierarchy3"/>
    <dgm:cxn modelId="{006F153F-7659-48A4-AC40-B47A76BCF666}" srcId="{AF719A21-0377-46A1-B727-96EAADE5708F}" destId="{32070233-1AAA-4EBD-BEAC-BAB6DF60E944}" srcOrd="2" destOrd="0" parTransId="{ECD08041-6C25-48DA-B8B4-392E3404FA26}" sibTransId="{667EC7B9-198A-4087-B928-6684C854F917}"/>
    <dgm:cxn modelId="{E1E1225B-0D77-4CBE-941E-E931E47E37BD}" type="presOf" srcId="{8D99EFC5-D97C-47BC-8079-287E0B9F6402}" destId="{51D91387-00EF-40A7-8629-BA7DF4C3F6B6}" srcOrd="1" destOrd="0" presId="urn:microsoft.com/office/officeart/2005/8/layout/hierarchy3"/>
    <dgm:cxn modelId="{291BF95E-CF4E-4189-97F8-F47DD340FD72}" type="presOf" srcId="{3A4AAAF1-A43D-4E68-AC66-50753CA534BD}" destId="{3E42B241-97C1-440C-9BD4-33343B695F64}" srcOrd="0" destOrd="0" presId="urn:microsoft.com/office/officeart/2005/8/layout/hierarchy3"/>
    <dgm:cxn modelId="{34F49A4B-C725-42E9-9890-18FA7B31B271}" type="presOf" srcId="{9A2399D6-2370-4D63-A6B8-70C8EE8C84BC}" destId="{80ED988E-43F5-49B0-B4BF-03A8CD4098C1}" srcOrd="1" destOrd="0" presId="urn:microsoft.com/office/officeart/2005/8/layout/hierarchy3"/>
    <dgm:cxn modelId="{A462356C-7C24-4D78-8803-DD5F9C12989C}" type="presOf" srcId="{BA3FC964-CAD1-4FA7-A317-629039CCA9FF}" destId="{B21D3F0E-4E7E-4A35-A681-78683B716F6F}" srcOrd="0" destOrd="0" presId="urn:microsoft.com/office/officeart/2005/8/layout/hierarchy3"/>
    <dgm:cxn modelId="{5B67854C-5916-499F-9CE2-A9F24038FF5A}" type="presOf" srcId="{8D99EFC5-D97C-47BC-8079-287E0B9F6402}" destId="{835ACCDC-E429-4CE1-BD8E-530AE23CF888}" srcOrd="0" destOrd="0" presId="urn:microsoft.com/office/officeart/2005/8/layout/hierarchy3"/>
    <dgm:cxn modelId="{CA68B56C-26FE-4F09-A877-D55885A834FD}" type="presOf" srcId="{DA79394A-4A31-4C79-855A-3596910E5F79}" destId="{5387BC1F-6043-4FB6-A2B6-5B60B0819344}" srcOrd="0" destOrd="0" presId="urn:microsoft.com/office/officeart/2005/8/layout/hierarchy3"/>
    <dgm:cxn modelId="{016EE44E-BE7D-4F31-8DF4-960A3F734B38}" type="presOf" srcId="{19DF5C0F-5F46-495F-A338-11B071C4CFC4}" destId="{8DED4421-DF89-4198-B69C-3603365B3AAE}" srcOrd="0" destOrd="0" presId="urn:microsoft.com/office/officeart/2005/8/layout/hierarchy3"/>
    <dgm:cxn modelId="{F6841B51-C75C-4E76-B78D-CB8CE0A97809}" type="presOf" srcId="{5485CD83-E726-4A2C-8017-8B36EAB65C26}" destId="{4A78E6C0-0F9D-4402-9ED0-D2FCAC1E1C52}" srcOrd="0" destOrd="0" presId="urn:microsoft.com/office/officeart/2005/8/layout/hierarchy3"/>
    <dgm:cxn modelId="{8D525D72-EA34-4B31-8436-652878405698}" type="presOf" srcId="{9003CCB2-7004-4370-A734-C32BD0FA68FE}" destId="{64744FA5-7BE8-4BB0-9724-24E53CC074F3}" srcOrd="0" destOrd="0" presId="urn:microsoft.com/office/officeart/2005/8/layout/hierarchy3"/>
    <dgm:cxn modelId="{79AC3453-5D04-457F-8A08-6F713739CA81}" type="presOf" srcId="{AFA11027-0625-482A-9643-5DF9F6800FE6}" destId="{05654DAA-D3A4-4675-AAE5-A7C2955FE37D}" srcOrd="0" destOrd="0" presId="urn:microsoft.com/office/officeart/2005/8/layout/hierarchy3"/>
    <dgm:cxn modelId="{12018B53-522A-4125-A412-A5B1F8981B41}" srcId="{0F3F8C9E-1A4E-4647-BE74-0283D36C5077}" destId="{5149F711-FC2A-4D2C-B5C9-D589A00D6BB1}" srcOrd="2" destOrd="0" parTransId="{49E1CB83-D7E2-463C-99F3-6AC917BB4D7D}" sibTransId="{86911540-D87F-4FDD-849B-3C4A6F53F071}"/>
    <dgm:cxn modelId="{21BDB773-930A-4277-B900-FBCCA40E2FC8}" type="presOf" srcId="{32070233-1AAA-4EBD-BEAC-BAB6DF60E944}" destId="{A3EEB5EA-725B-408C-8C28-5D3E1C1FEF39}" srcOrd="0" destOrd="3" presId="urn:microsoft.com/office/officeart/2005/8/layout/hierarchy3"/>
    <dgm:cxn modelId="{89D22975-AC60-49A1-9EA7-9BF88753C1CF}" type="presOf" srcId="{70D012F3-D3C2-4A4B-B6E7-349B155E9A00}" destId="{D8D769B6-1D33-42EC-BED2-C682BBAB9561}" srcOrd="0" destOrd="0" presId="urn:microsoft.com/office/officeart/2005/8/layout/hierarchy3"/>
    <dgm:cxn modelId="{AAFB6675-6207-4995-9696-EF9F950498C0}" type="presOf" srcId="{793881F4-69F5-4048-B829-E65389F816A7}" destId="{6F0D79E2-A362-402C-8CCF-0DB05369C536}" srcOrd="0" destOrd="0" presId="urn:microsoft.com/office/officeart/2005/8/layout/hierarchy3"/>
    <dgm:cxn modelId="{4D7CB076-B6F8-4BA4-B445-27074D7D2365}" srcId="{AF719A21-0377-46A1-B727-96EAADE5708F}" destId="{5E8A1193-BA92-4CE6-BCA1-6981BBB8C9A7}" srcOrd="4" destOrd="0" parTransId="{43D5AC0A-15E2-48B5-8868-F8887D497F3E}" sibTransId="{198A8DF7-7A9F-4808-9220-91F39132F994}"/>
    <dgm:cxn modelId="{FEA42078-0A7D-4B37-A45C-81597FCEE215}" srcId="{8D99EFC5-D97C-47BC-8079-287E0B9F6402}" destId="{3EBC81F8-1CB8-4DE4-AA68-2A9839B86247}" srcOrd="5" destOrd="0" parTransId="{05DAE68F-796B-489E-A5FD-15AF44E6B0AE}" sibTransId="{2B70B3F4-4328-4C96-B67D-BCB0752DDD12}"/>
    <dgm:cxn modelId="{CC02567A-03E8-422F-AF67-11C8F6A1E4F1}" type="presOf" srcId="{6E275CFA-00D4-4BFC-A02A-B3CD3EE0D2D8}" destId="{B246745F-F4BD-45DA-AB55-5E146C1234E7}" srcOrd="0" destOrd="0" presId="urn:microsoft.com/office/officeart/2005/8/layout/hierarchy3"/>
    <dgm:cxn modelId="{7D10E07A-BDE7-478D-A7E6-A1BAF4D4B96C}" srcId="{3C635BCB-CF14-4DEA-8DAF-9F3BF94578A2}" destId="{0374FAFC-46B9-4872-934F-095525284CEA}" srcOrd="5" destOrd="0" parTransId="{6D786ED5-A9FA-4F00-B20E-E20370DD006E}" sibTransId="{AACBF1E5-3528-4F7C-A068-AD3409D2F7E7}"/>
    <dgm:cxn modelId="{CE2BFB7A-9C7F-436D-B332-F7A362EBE960}" type="presOf" srcId="{EF7F62AD-215F-43A8-847B-F98EE38456C6}" destId="{A3EEB5EA-725B-408C-8C28-5D3E1C1FEF39}" srcOrd="0" destOrd="2" presId="urn:microsoft.com/office/officeart/2005/8/layout/hierarchy3"/>
    <dgm:cxn modelId="{D0A4A27B-8AD2-4AFF-87EC-D9DE4570E50E}" type="presOf" srcId="{15772AB0-BD2B-4170-9F06-2A210BBE1FCE}" destId="{9E80FBEC-00F4-4EAE-B1AB-99A5B0033397}" srcOrd="0" destOrd="0" presId="urn:microsoft.com/office/officeart/2005/8/layout/hierarchy3"/>
    <dgm:cxn modelId="{0C90DB7B-7561-4071-84A7-86396FC18CA0}" type="presOf" srcId="{122B87D6-E9D0-42BA-9B57-35556552F709}" destId="{D7A92DF9-7246-4CB8-BA4B-7525A5391B34}" srcOrd="0" destOrd="0" presId="urn:microsoft.com/office/officeart/2005/8/layout/hierarchy3"/>
    <dgm:cxn modelId="{7DE7647D-25CD-4C3C-A1EA-9D8D9F2AC2E0}" type="presOf" srcId="{45688984-940E-43E3-93CD-03F563DC4BDD}" destId="{04B3D1D1-315E-4971-8577-D29E6910C32E}" srcOrd="0" destOrd="0" presId="urn:microsoft.com/office/officeart/2005/8/layout/hierarchy3"/>
    <dgm:cxn modelId="{15F05B7F-3DBC-4861-9FC2-7CE001321CD6}" srcId="{8D99EFC5-D97C-47BC-8079-287E0B9F6402}" destId="{122B87D6-E9D0-42BA-9B57-35556552F709}" srcOrd="1" destOrd="0" parTransId="{753A52EE-544E-48AF-8C0A-6E108ADB8AD5}" sibTransId="{9CBD28FA-AA35-4F41-98C1-37009C0CF37B}"/>
    <dgm:cxn modelId="{D6FFC67F-F3F3-4B24-B473-A2986659FF8C}" type="presOf" srcId="{5149F711-FC2A-4D2C-B5C9-D589A00D6BB1}" destId="{4F619D75-DEB5-4CB5-BE3C-FC64CB46ED95}" srcOrd="0" destOrd="0" presId="urn:microsoft.com/office/officeart/2005/8/layout/hierarchy3"/>
    <dgm:cxn modelId="{3C856181-591F-4897-9781-9E4C1A09943F}" type="presOf" srcId="{9354E173-249B-4A38-9D65-4A27A9CCD5F5}" destId="{7B831E58-5154-4EB5-9656-274278B5DE46}" srcOrd="0" destOrd="0" presId="urn:microsoft.com/office/officeart/2005/8/layout/hierarchy3"/>
    <dgm:cxn modelId="{24D01488-4CB7-40FB-9D0F-46B1B8F1747E}" srcId="{3C635BCB-CF14-4DEA-8DAF-9F3BF94578A2}" destId="{15772AB0-BD2B-4170-9F06-2A210BBE1FCE}" srcOrd="0" destOrd="0" parTransId="{78886CD3-D142-4F5A-9144-EC30B571510D}" sibTransId="{3EC9050D-A479-4505-9A84-70A36D57EDBF}"/>
    <dgm:cxn modelId="{7C75698A-612C-4315-B3E9-FA78865D8774}" type="presOf" srcId="{96FD8D65-0A8A-4191-B4AD-474D024218EF}" destId="{FEB66E25-23B0-4ECE-BFAC-9B63A114D6B7}" srcOrd="0" destOrd="0" presId="urn:microsoft.com/office/officeart/2005/8/layout/hierarchy3"/>
    <dgm:cxn modelId="{8CD46E8B-4B3B-4197-8D88-79CDFCDF30F6}" type="presOf" srcId="{3C635BCB-CF14-4DEA-8DAF-9F3BF94578A2}" destId="{4E87F222-8F64-44E6-9152-15139BC9AC2E}" srcOrd="1" destOrd="0" presId="urn:microsoft.com/office/officeart/2005/8/layout/hierarchy3"/>
    <dgm:cxn modelId="{A9AA718C-B282-45AA-BEB9-DE5AB3ED3B26}" type="presOf" srcId="{5E8A1193-BA92-4CE6-BCA1-6981BBB8C9A7}" destId="{A3EEB5EA-725B-408C-8C28-5D3E1C1FEF39}" srcOrd="0" destOrd="5" presId="urn:microsoft.com/office/officeart/2005/8/layout/hierarchy3"/>
    <dgm:cxn modelId="{5A99FF8D-3DF6-4172-95E9-81F700BC8AAB}" type="presOf" srcId="{3C635BCB-CF14-4DEA-8DAF-9F3BF94578A2}" destId="{126A2B2B-0D08-45A1-BCCA-639F134116CE}" srcOrd="0" destOrd="0" presId="urn:microsoft.com/office/officeart/2005/8/layout/hierarchy3"/>
    <dgm:cxn modelId="{41B0CA8E-319C-4DFD-9965-0F78F6FA381D}" type="presOf" srcId="{78886CD3-D142-4F5A-9144-EC30B571510D}" destId="{27463974-7BF3-4101-9381-672BCE6EA773}" srcOrd="0" destOrd="0" presId="urn:microsoft.com/office/officeart/2005/8/layout/hierarchy3"/>
    <dgm:cxn modelId="{ACC21390-F4A8-4D20-A45B-D2BECA638792}" type="presOf" srcId="{1C221F11-B20D-42A9-904B-EA6781653D46}" destId="{7E33004D-7AFC-466B-BC1E-6E29589D8EB7}" srcOrd="0" destOrd="0" presId="urn:microsoft.com/office/officeart/2005/8/layout/hierarchy3"/>
    <dgm:cxn modelId="{95A76F92-DB95-48C8-A799-488A69DCC754}" srcId="{3C635BCB-CF14-4DEA-8DAF-9F3BF94578A2}" destId="{BA3FC964-CAD1-4FA7-A317-629039CCA9FF}" srcOrd="1" destOrd="0" parTransId="{70D012F3-D3C2-4A4B-B6E7-349B155E9A00}" sibTransId="{AD8C2D10-A4F5-41E8-A82A-B041CF11A450}"/>
    <dgm:cxn modelId="{907A5297-5F1B-4380-BC5A-A84225C1247C}" srcId="{8D99EFC5-D97C-47BC-8079-287E0B9F6402}" destId="{B792B6D2-57C6-434D-91F6-F7E4CAD35262}" srcOrd="0" destOrd="0" parTransId="{B27086D3-E824-4C85-9B2B-1A598F8FFCFB}" sibTransId="{C5A9ED1A-FC72-41B1-ABC5-60C9A7D773A8}"/>
    <dgm:cxn modelId="{B795049E-7FD8-43D2-A616-C503B4E24B43}" srcId="{5149F711-FC2A-4D2C-B5C9-D589A00D6BB1}" destId="{019094B6-9FEA-4F94-A71E-4D478C962153}" srcOrd="3" destOrd="0" parTransId="{9003CCB2-7004-4370-A734-C32BD0FA68FE}" sibTransId="{684F52A4-6172-4CAB-A960-E40192206C00}"/>
    <dgm:cxn modelId="{AD6212A2-1B3B-4845-84ED-F187C772F43F}" srcId="{8D99EFC5-D97C-47BC-8079-287E0B9F6402}" destId="{793881F4-69F5-4048-B829-E65389F816A7}" srcOrd="3" destOrd="0" parTransId="{1C221F11-B20D-42A9-904B-EA6781653D46}" sibTransId="{D7687979-38DB-409F-836E-134775E01E3A}"/>
    <dgm:cxn modelId="{14D690A4-C9E0-43FA-B5B6-520881452CDD}" srcId="{3C635BCB-CF14-4DEA-8DAF-9F3BF94578A2}" destId="{A679670C-8EBB-402D-B5F5-9FA58940D292}" srcOrd="2" destOrd="0" parTransId="{19DF5C0F-5F46-495F-A338-11B071C4CFC4}" sibTransId="{1C4CE73F-1F69-41D4-9498-C3B15173FE2C}"/>
    <dgm:cxn modelId="{88E3C8A8-BCFA-4A61-81A5-718E8830A475}" type="presOf" srcId="{6F3F828B-37B4-4478-B4B8-BA76E15265FF}" destId="{3E42B241-97C1-440C-9BD4-33343B695F64}" srcOrd="0" destOrd="1" presId="urn:microsoft.com/office/officeart/2005/8/layout/hierarchy3"/>
    <dgm:cxn modelId="{DA86F5A9-E051-4F38-9D17-368C7FDF37FA}" srcId="{0F3F8C9E-1A4E-4647-BE74-0283D36C5077}" destId="{8D99EFC5-D97C-47BC-8079-287E0B9F6402}" srcOrd="1" destOrd="0" parTransId="{4DCF0BE8-8338-4E50-BF48-04196AFC5B30}" sibTransId="{23662200-4A46-47D4-BA85-FD71C8483B45}"/>
    <dgm:cxn modelId="{E2E25BAB-18BC-4148-AAE7-982C20986DF6}" srcId="{AF719A21-0377-46A1-B727-96EAADE5708F}" destId="{9C6039AF-B77B-4933-A31A-744F00ADB4DC}" srcOrd="3" destOrd="0" parTransId="{5AFABC17-E7E6-41EC-9454-C9565FD2CA5D}" sibTransId="{35139672-5134-4D8A-8969-15EACF677D8B}"/>
    <dgm:cxn modelId="{DB6725B1-DF1F-44BA-9513-F6295D08ADAA}" srcId="{254A4E51-8E07-4A39-BC94-F1801F2E0A8E}" destId="{17F367E4-7B86-4001-BA0B-F809CE014058}" srcOrd="1" destOrd="0" parTransId="{A17D7EBA-D613-43E6-9BB0-34240E50BEFC}" sibTransId="{80F5463F-C5D8-4C12-836C-A616E749E7BC}"/>
    <dgm:cxn modelId="{7BBE0CB3-AA99-422A-A4FD-8CE7FDD8CCE1}" type="presOf" srcId="{6A9C0247-56BD-48E5-BEEF-3E98C584075F}" destId="{BEB7974C-BB54-4F63-972A-DED732BE6B5D}" srcOrd="0" destOrd="0" presId="urn:microsoft.com/office/officeart/2005/8/layout/hierarchy3"/>
    <dgm:cxn modelId="{1D324EB4-D7D0-42F8-9FBC-3991F337131A}" srcId="{8D99EFC5-D97C-47BC-8079-287E0B9F6402}" destId="{62223A18-098B-4BD4-93C1-AFAD80720566}" srcOrd="4" destOrd="0" parTransId="{96FD8D65-0A8A-4191-B4AD-474D024218EF}" sibTransId="{5E3DE516-7A37-4861-AAF9-130753232AA3}"/>
    <dgm:cxn modelId="{F2E95CBB-9118-4955-B226-BCAB110017B5}" srcId="{3C635BCB-CF14-4DEA-8DAF-9F3BF94578A2}" destId="{DA79394A-4A31-4C79-855A-3596910E5F79}" srcOrd="7" destOrd="0" parTransId="{C78755F0-8CD4-459B-851D-F96D228C51C5}" sibTransId="{86DF2832-12AA-482E-B49E-8DB9794BE30E}"/>
    <dgm:cxn modelId="{765743BE-A19E-4B99-B997-398B909D7A1F}" type="presOf" srcId="{77EE5C5A-D669-4846-94EF-D7CE732BEFBF}" destId="{02F72ECE-1BF2-45C0-9654-689EC81F702F}" srcOrd="0" destOrd="0" presId="urn:microsoft.com/office/officeart/2005/8/layout/hierarchy3"/>
    <dgm:cxn modelId="{B392CFCD-7383-406B-B293-C7F331CD4460}" type="presOf" srcId="{F37F7D30-02DC-40DB-BCEB-CE23CF08E381}" destId="{186EFA19-0196-44CC-9AA1-7FEE400FF302}" srcOrd="0" destOrd="0" presId="urn:microsoft.com/office/officeart/2005/8/layout/hierarchy3"/>
    <dgm:cxn modelId="{3B4A04D1-D9E7-4380-BDE1-254090369E94}" type="presOf" srcId="{9A2399D6-2370-4D63-A6B8-70C8EE8C84BC}" destId="{A11AC21B-AD33-4D11-8A72-E13A566ED4C5}" srcOrd="0" destOrd="0" presId="urn:microsoft.com/office/officeart/2005/8/layout/hierarchy3"/>
    <dgm:cxn modelId="{67F71BD4-B0ED-41D1-9418-1141E634A1F9}" type="presOf" srcId="{183F0A0F-0F0B-4ACA-81DE-0BFB20440181}" destId="{4CA2D0BC-CF9E-43F1-B139-103ABA3A31F4}" srcOrd="0" destOrd="0" presId="urn:microsoft.com/office/officeart/2005/8/layout/hierarchy3"/>
    <dgm:cxn modelId="{8057DED8-5C48-4B0E-8FE9-E47D6041F8F3}" srcId="{0F3F8C9E-1A4E-4647-BE74-0283D36C5077}" destId="{9A2399D6-2370-4D63-A6B8-70C8EE8C84BC}" srcOrd="3" destOrd="0" parTransId="{1CCBBF92-8FCB-4D45-A329-2D8B9EFB1F38}" sibTransId="{652FC41E-1FA7-4B51-834D-864D6304441D}"/>
    <dgm:cxn modelId="{D14DE3D8-63FC-46E6-8489-2666FD5A13AD}" srcId="{3C635BCB-CF14-4DEA-8DAF-9F3BF94578A2}" destId="{77EE5C5A-D669-4846-94EF-D7CE732BEFBF}" srcOrd="4" destOrd="0" parTransId="{AFA11027-0625-482A-9643-5DF9F6800FE6}" sibTransId="{84E77D2A-DE48-4483-8534-D5197C81B76F}"/>
    <dgm:cxn modelId="{851CB3DA-FF2C-4C88-8BF3-964237FA0FCF}" srcId="{5149F711-FC2A-4D2C-B5C9-D589A00D6BB1}" destId="{3A4AAAF1-A43D-4E68-AC66-50753CA534BD}" srcOrd="1" destOrd="0" parTransId="{6A9C0247-56BD-48E5-BEEF-3E98C584075F}" sibTransId="{221D33D1-3B85-4902-8571-4F7E3C078CF6}"/>
    <dgm:cxn modelId="{4DBCE1E0-B415-4E52-80A9-5CA407F20E30}" type="presOf" srcId="{9C6039AF-B77B-4933-A31A-744F00ADB4DC}" destId="{A3EEB5EA-725B-408C-8C28-5D3E1C1FEF39}" srcOrd="0" destOrd="4" presId="urn:microsoft.com/office/officeart/2005/8/layout/hierarchy3"/>
    <dgm:cxn modelId="{FE641BE4-47AA-4CFF-A144-9F09FED5B702}" type="presOf" srcId="{A2B341C4-7611-4C74-A252-722D8C6AC662}" destId="{B95487EF-4B93-430F-A7CB-3B4EF697C8E0}" srcOrd="0" destOrd="0" presId="urn:microsoft.com/office/officeart/2005/8/layout/hierarchy3"/>
    <dgm:cxn modelId="{5282DBF0-1607-48FA-A493-C57799540C6B}" srcId="{5149F711-FC2A-4D2C-B5C9-D589A00D6BB1}" destId="{AF719A21-0377-46A1-B727-96EAADE5708F}" srcOrd="0" destOrd="0" parTransId="{183F0A0F-0F0B-4ACA-81DE-0BFB20440181}" sibTransId="{0CCE8692-2FB2-407D-9BAE-B9194E8F4DFA}"/>
    <dgm:cxn modelId="{D0B2B6F5-F556-4CD9-A33C-EFEA698C07D1}" type="presOf" srcId="{83ABF6F2-BC9C-42CB-8FD2-AE24306BA551}" destId="{A3EEB5EA-725B-408C-8C28-5D3E1C1FEF39}" srcOrd="0" destOrd="1" presId="urn:microsoft.com/office/officeart/2005/8/layout/hierarchy3"/>
    <dgm:cxn modelId="{2F3AF1F5-630C-420D-8758-7B5635548CE2}" type="presOf" srcId="{383BA39E-113A-401C-81C0-B37A4C2F2621}" destId="{DEAE6315-9CEA-41BC-8B29-3B94CDB9FBDB}" srcOrd="0" destOrd="0" presId="urn:microsoft.com/office/officeart/2005/8/layout/hierarchy3"/>
    <dgm:cxn modelId="{8700B2F8-C5B4-404B-8C64-2F10C3DB0CA9}" type="presOf" srcId="{A679670C-8EBB-402D-B5F5-9FA58940D292}" destId="{C23535EF-8A70-4971-9EFF-64D4B3B2C637}" srcOrd="0" destOrd="0" presId="urn:microsoft.com/office/officeart/2005/8/layout/hierarchy3"/>
    <dgm:cxn modelId="{DB1909FF-DCD7-43FF-BCA4-1317E580A233}" type="presOf" srcId="{6D786ED5-A9FA-4F00-B20E-E20370DD006E}" destId="{CED4B2CA-0C44-4ED5-8D5A-C560A839DB9C}" srcOrd="0" destOrd="0" presId="urn:microsoft.com/office/officeart/2005/8/layout/hierarchy3"/>
    <dgm:cxn modelId="{6806539B-DE7E-4925-B93D-1DB5A1C46FD2}" type="presParOf" srcId="{F623D450-6A24-482C-940E-5CC36EABC229}" destId="{2F4425B6-1532-43A6-B052-A8A532140C1E}" srcOrd="0" destOrd="0" presId="urn:microsoft.com/office/officeart/2005/8/layout/hierarchy3"/>
    <dgm:cxn modelId="{281636B8-0818-4962-8D8B-D5594E00FBBA}" type="presParOf" srcId="{2F4425B6-1532-43A6-B052-A8A532140C1E}" destId="{6935B5B8-D0DB-444F-9737-838C85EAC5C8}" srcOrd="0" destOrd="0" presId="urn:microsoft.com/office/officeart/2005/8/layout/hierarchy3"/>
    <dgm:cxn modelId="{145BC4E9-F73B-4F2D-998A-EDD6D2D81600}" type="presParOf" srcId="{6935B5B8-D0DB-444F-9737-838C85EAC5C8}" destId="{126A2B2B-0D08-45A1-BCCA-639F134116CE}" srcOrd="0" destOrd="0" presId="urn:microsoft.com/office/officeart/2005/8/layout/hierarchy3"/>
    <dgm:cxn modelId="{77A497A8-DFF9-400E-9448-357FAA885C0C}" type="presParOf" srcId="{6935B5B8-D0DB-444F-9737-838C85EAC5C8}" destId="{4E87F222-8F64-44E6-9152-15139BC9AC2E}" srcOrd="1" destOrd="0" presId="urn:microsoft.com/office/officeart/2005/8/layout/hierarchy3"/>
    <dgm:cxn modelId="{374C9F94-EE05-4FA0-95F8-E3A567B0051A}" type="presParOf" srcId="{2F4425B6-1532-43A6-B052-A8A532140C1E}" destId="{DAFBCBF3-3042-4BA6-80E1-900D858324BA}" srcOrd="1" destOrd="0" presId="urn:microsoft.com/office/officeart/2005/8/layout/hierarchy3"/>
    <dgm:cxn modelId="{CD4BABCF-F789-4327-BCCC-D883F9DAEF77}" type="presParOf" srcId="{DAFBCBF3-3042-4BA6-80E1-900D858324BA}" destId="{27463974-7BF3-4101-9381-672BCE6EA773}" srcOrd="0" destOrd="0" presId="urn:microsoft.com/office/officeart/2005/8/layout/hierarchy3"/>
    <dgm:cxn modelId="{A293024E-2B16-40FB-8AE2-FF391173429D}" type="presParOf" srcId="{DAFBCBF3-3042-4BA6-80E1-900D858324BA}" destId="{9E80FBEC-00F4-4EAE-B1AB-99A5B0033397}" srcOrd="1" destOrd="0" presId="urn:microsoft.com/office/officeart/2005/8/layout/hierarchy3"/>
    <dgm:cxn modelId="{B4AE32E7-6B95-431F-AE19-D0341F03752F}" type="presParOf" srcId="{DAFBCBF3-3042-4BA6-80E1-900D858324BA}" destId="{D8D769B6-1D33-42EC-BED2-C682BBAB9561}" srcOrd="2" destOrd="0" presId="urn:microsoft.com/office/officeart/2005/8/layout/hierarchy3"/>
    <dgm:cxn modelId="{FF081A2B-CDC7-4DD5-AE11-0C4F8D759FCE}" type="presParOf" srcId="{DAFBCBF3-3042-4BA6-80E1-900D858324BA}" destId="{B21D3F0E-4E7E-4A35-A681-78683B716F6F}" srcOrd="3" destOrd="0" presId="urn:microsoft.com/office/officeart/2005/8/layout/hierarchy3"/>
    <dgm:cxn modelId="{31D4CA25-FA7A-497C-BF0B-1A126CF92BCE}" type="presParOf" srcId="{DAFBCBF3-3042-4BA6-80E1-900D858324BA}" destId="{8DED4421-DF89-4198-B69C-3603365B3AAE}" srcOrd="4" destOrd="0" presId="urn:microsoft.com/office/officeart/2005/8/layout/hierarchy3"/>
    <dgm:cxn modelId="{F51D8725-3204-42C8-A820-6B6B575366D0}" type="presParOf" srcId="{DAFBCBF3-3042-4BA6-80E1-900D858324BA}" destId="{C23535EF-8A70-4971-9EFF-64D4B3B2C637}" srcOrd="5" destOrd="0" presId="urn:microsoft.com/office/officeart/2005/8/layout/hierarchy3"/>
    <dgm:cxn modelId="{30E77E09-A209-4C77-A294-D9CF0B5ED216}" type="presParOf" srcId="{DAFBCBF3-3042-4BA6-80E1-900D858324BA}" destId="{7B831E58-5154-4EB5-9656-274278B5DE46}" srcOrd="6" destOrd="0" presId="urn:microsoft.com/office/officeart/2005/8/layout/hierarchy3"/>
    <dgm:cxn modelId="{C9D2E74A-EDA3-48C4-AB35-C11BA2C9E9B3}" type="presParOf" srcId="{DAFBCBF3-3042-4BA6-80E1-900D858324BA}" destId="{04B3D1D1-315E-4971-8577-D29E6910C32E}" srcOrd="7" destOrd="0" presId="urn:microsoft.com/office/officeart/2005/8/layout/hierarchy3"/>
    <dgm:cxn modelId="{6BFB7ECE-21B8-4388-82BC-DCE83CF775EF}" type="presParOf" srcId="{DAFBCBF3-3042-4BA6-80E1-900D858324BA}" destId="{05654DAA-D3A4-4675-AAE5-A7C2955FE37D}" srcOrd="8" destOrd="0" presId="urn:microsoft.com/office/officeart/2005/8/layout/hierarchy3"/>
    <dgm:cxn modelId="{0B5CFC76-FE78-4CB5-810B-C7C891C487AA}" type="presParOf" srcId="{DAFBCBF3-3042-4BA6-80E1-900D858324BA}" destId="{02F72ECE-1BF2-45C0-9654-689EC81F702F}" srcOrd="9" destOrd="0" presId="urn:microsoft.com/office/officeart/2005/8/layout/hierarchy3"/>
    <dgm:cxn modelId="{6FE19A7C-7C91-4E5F-AE1A-868AD07BC416}" type="presParOf" srcId="{DAFBCBF3-3042-4BA6-80E1-900D858324BA}" destId="{CED4B2CA-0C44-4ED5-8D5A-C560A839DB9C}" srcOrd="10" destOrd="0" presId="urn:microsoft.com/office/officeart/2005/8/layout/hierarchy3"/>
    <dgm:cxn modelId="{B0C30C05-8B25-48AD-A177-CCEC5417AC88}" type="presParOf" srcId="{DAFBCBF3-3042-4BA6-80E1-900D858324BA}" destId="{F5EBC5B1-4F27-4E45-AE88-BB030BBB0F21}" srcOrd="11" destOrd="0" presId="urn:microsoft.com/office/officeart/2005/8/layout/hierarchy3"/>
    <dgm:cxn modelId="{E21F980B-311E-4964-8A52-4200FD892F04}" type="presParOf" srcId="{DAFBCBF3-3042-4BA6-80E1-900D858324BA}" destId="{B95487EF-4B93-430F-A7CB-3B4EF697C8E0}" srcOrd="12" destOrd="0" presId="urn:microsoft.com/office/officeart/2005/8/layout/hierarchy3"/>
    <dgm:cxn modelId="{376341E3-D7DB-4F6B-9AC2-A945C39C2546}" type="presParOf" srcId="{DAFBCBF3-3042-4BA6-80E1-900D858324BA}" destId="{02876D1C-247D-4CAE-BCEA-8926C016266E}" srcOrd="13" destOrd="0" presId="urn:microsoft.com/office/officeart/2005/8/layout/hierarchy3"/>
    <dgm:cxn modelId="{1A1FA9F6-CF25-4B19-BB2D-6590F84838C9}" type="presParOf" srcId="{DAFBCBF3-3042-4BA6-80E1-900D858324BA}" destId="{52548CF2-5F9D-4938-991A-1012AC205618}" srcOrd="14" destOrd="0" presId="urn:microsoft.com/office/officeart/2005/8/layout/hierarchy3"/>
    <dgm:cxn modelId="{FCDE0CA6-5F87-4350-B326-8D1D85300F72}" type="presParOf" srcId="{DAFBCBF3-3042-4BA6-80E1-900D858324BA}" destId="{5387BC1F-6043-4FB6-A2B6-5B60B0819344}" srcOrd="15" destOrd="0" presId="urn:microsoft.com/office/officeart/2005/8/layout/hierarchy3"/>
    <dgm:cxn modelId="{B7187FE0-88E1-4862-92F5-6E4F28330829}" type="presParOf" srcId="{F623D450-6A24-482C-940E-5CC36EABC229}" destId="{D6A6B19B-FD85-4A7A-AEF4-B6B76F26F28E}" srcOrd="1" destOrd="0" presId="urn:microsoft.com/office/officeart/2005/8/layout/hierarchy3"/>
    <dgm:cxn modelId="{E53103C6-7ABD-40A4-AF09-1AE0D2498E2E}" type="presParOf" srcId="{D6A6B19B-FD85-4A7A-AEF4-B6B76F26F28E}" destId="{89505F9D-E840-4DB6-AECD-1F43791553E4}" srcOrd="0" destOrd="0" presId="urn:microsoft.com/office/officeart/2005/8/layout/hierarchy3"/>
    <dgm:cxn modelId="{A73F548F-73F9-4CD2-B0E7-5EE5AA126B17}" type="presParOf" srcId="{89505F9D-E840-4DB6-AECD-1F43791553E4}" destId="{835ACCDC-E429-4CE1-BD8E-530AE23CF888}" srcOrd="0" destOrd="0" presId="urn:microsoft.com/office/officeart/2005/8/layout/hierarchy3"/>
    <dgm:cxn modelId="{29781C42-2C9B-4A51-8D82-77E046907797}" type="presParOf" srcId="{89505F9D-E840-4DB6-AECD-1F43791553E4}" destId="{51D91387-00EF-40A7-8629-BA7DF4C3F6B6}" srcOrd="1" destOrd="0" presId="urn:microsoft.com/office/officeart/2005/8/layout/hierarchy3"/>
    <dgm:cxn modelId="{F126F20F-4E39-481C-A8CC-39F31FB9252C}" type="presParOf" srcId="{D6A6B19B-FD85-4A7A-AEF4-B6B76F26F28E}" destId="{D9E05FC9-34A4-455F-A6ED-A566B74C8E42}" srcOrd="1" destOrd="0" presId="urn:microsoft.com/office/officeart/2005/8/layout/hierarchy3"/>
    <dgm:cxn modelId="{BC25C58F-5BB6-4240-A823-C747BC48A114}" type="presParOf" srcId="{D9E05FC9-34A4-455F-A6ED-A566B74C8E42}" destId="{A822F37D-6B67-479B-A5C4-59F4A159591E}" srcOrd="0" destOrd="0" presId="urn:microsoft.com/office/officeart/2005/8/layout/hierarchy3"/>
    <dgm:cxn modelId="{F392A144-B934-4582-B2D3-CC55ACFC5777}" type="presParOf" srcId="{D9E05FC9-34A4-455F-A6ED-A566B74C8E42}" destId="{F3B58EAB-14EC-4F47-B6F2-46B5F78D7ED8}" srcOrd="1" destOrd="0" presId="urn:microsoft.com/office/officeart/2005/8/layout/hierarchy3"/>
    <dgm:cxn modelId="{B6037EE7-39BE-4C3D-AA12-F4D7ACCBF6D4}" type="presParOf" srcId="{D9E05FC9-34A4-455F-A6ED-A566B74C8E42}" destId="{CCAA0F92-8A83-4AAD-81FE-0F0EF0156DCC}" srcOrd="2" destOrd="0" presId="urn:microsoft.com/office/officeart/2005/8/layout/hierarchy3"/>
    <dgm:cxn modelId="{8D232F3F-BBE7-48BF-AF6F-0A9ED7A93C58}" type="presParOf" srcId="{D9E05FC9-34A4-455F-A6ED-A566B74C8E42}" destId="{D7A92DF9-7246-4CB8-BA4B-7525A5391B34}" srcOrd="3" destOrd="0" presId="urn:microsoft.com/office/officeart/2005/8/layout/hierarchy3"/>
    <dgm:cxn modelId="{70F84280-10A4-4147-84B7-C57C3F13A6C4}" type="presParOf" srcId="{D9E05FC9-34A4-455F-A6ED-A566B74C8E42}" destId="{4A78E6C0-0F9D-4402-9ED0-D2FCAC1E1C52}" srcOrd="4" destOrd="0" presId="urn:microsoft.com/office/officeart/2005/8/layout/hierarchy3"/>
    <dgm:cxn modelId="{8661F6AF-C99C-4890-85B9-CA9059412AAA}" type="presParOf" srcId="{D9E05FC9-34A4-455F-A6ED-A566B74C8E42}" destId="{47CBD3B5-09D4-4A7E-A3ED-A1C76D9C2AE5}" srcOrd="5" destOrd="0" presId="urn:microsoft.com/office/officeart/2005/8/layout/hierarchy3"/>
    <dgm:cxn modelId="{62BEB412-D755-469A-8753-C509F94FF5FB}" type="presParOf" srcId="{D9E05FC9-34A4-455F-A6ED-A566B74C8E42}" destId="{7E33004D-7AFC-466B-BC1E-6E29589D8EB7}" srcOrd="6" destOrd="0" presId="urn:microsoft.com/office/officeart/2005/8/layout/hierarchy3"/>
    <dgm:cxn modelId="{1446F907-C7BA-474A-BFFE-4B0B5E9AF29D}" type="presParOf" srcId="{D9E05FC9-34A4-455F-A6ED-A566B74C8E42}" destId="{6F0D79E2-A362-402C-8CCF-0DB05369C536}" srcOrd="7" destOrd="0" presId="urn:microsoft.com/office/officeart/2005/8/layout/hierarchy3"/>
    <dgm:cxn modelId="{19A384B9-FB02-47AA-9E08-EED9C842E10E}" type="presParOf" srcId="{D9E05FC9-34A4-455F-A6ED-A566B74C8E42}" destId="{FEB66E25-23B0-4ECE-BFAC-9B63A114D6B7}" srcOrd="8" destOrd="0" presId="urn:microsoft.com/office/officeart/2005/8/layout/hierarchy3"/>
    <dgm:cxn modelId="{7085D458-0B4E-47D0-A8BF-EF95A78B68EB}" type="presParOf" srcId="{D9E05FC9-34A4-455F-A6ED-A566B74C8E42}" destId="{DA98516A-29B9-4E26-8AD1-4C6753116599}" srcOrd="9" destOrd="0" presId="urn:microsoft.com/office/officeart/2005/8/layout/hierarchy3"/>
    <dgm:cxn modelId="{E2EAAE40-8913-4004-AA0B-22D5CEAFD48B}" type="presParOf" srcId="{D9E05FC9-34A4-455F-A6ED-A566B74C8E42}" destId="{6D3D8F40-5929-44BD-9638-AC867FBFBAA4}" srcOrd="10" destOrd="0" presId="urn:microsoft.com/office/officeart/2005/8/layout/hierarchy3"/>
    <dgm:cxn modelId="{61735279-7766-4B2B-BFFB-972D4431216A}" type="presParOf" srcId="{D9E05FC9-34A4-455F-A6ED-A566B74C8E42}" destId="{9F7E4A8D-0D07-4B5B-86C7-2D427D55DE0C}" srcOrd="11" destOrd="0" presId="urn:microsoft.com/office/officeart/2005/8/layout/hierarchy3"/>
    <dgm:cxn modelId="{D5C6E351-927E-40FD-86F0-CD69AE1D4EEA}" type="presParOf" srcId="{F623D450-6A24-482C-940E-5CC36EABC229}" destId="{A7FB0355-5246-4B30-B1D7-F9A7CC25BC87}" srcOrd="2" destOrd="0" presId="urn:microsoft.com/office/officeart/2005/8/layout/hierarchy3"/>
    <dgm:cxn modelId="{5352F997-150E-4571-94CA-0EE45F4C38AD}" type="presParOf" srcId="{A7FB0355-5246-4B30-B1D7-F9A7CC25BC87}" destId="{4FC8B60F-3637-402C-81A4-B2345A859135}" srcOrd="0" destOrd="0" presId="urn:microsoft.com/office/officeart/2005/8/layout/hierarchy3"/>
    <dgm:cxn modelId="{BDF218C2-60CF-4860-9B3A-2B6930BEE6B3}" type="presParOf" srcId="{4FC8B60F-3637-402C-81A4-B2345A859135}" destId="{4F619D75-DEB5-4CB5-BE3C-FC64CB46ED95}" srcOrd="0" destOrd="0" presId="urn:microsoft.com/office/officeart/2005/8/layout/hierarchy3"/>
    <dgm:cxn modelId="{C7AE3C23-E0C0-43B5-9802-D294BB1F75D1}" type="presParOf" srcId="{4FC8B60F-3637-402C-81A4-B2345A859135}" destId="{B8427910-FC09-4308-AD63-C95AFD71C110}" srcOrd="1" destOrd="0" presId="urn:microsoft.com/office/officeart/2005/8/layout/hierarchy3"/>
    <dgm:cxn modelId="{D9F13624-64C2-447A-AA0F-59E38B60C724}" type="presParOf" srcId="{A7FB0355-5246-4B30-B1D7-F9A7CC25BC87}" destId="{855AE286-047B-491C-89E1-9327B4E419B0}" srcOrd="1" destOrd="0" presId="urn:microsoft.com/office/officeart/2005/8/layout/hierarchy3"/>
    <dgm:cxn modelId="{BD91D349-AF1C-4E96-923C-770A968745B3}" type="presParOf" srcId="{855AE286-047B-491C-89E1-9327B4E419B0}" destId="{4CA2D0BC-CF9E-43F1-B139-103ABA3A31F4}" srcOrd="0" destOrd="0" presId="urn:microsoft.com/office/officeart/2005/8/layout/hierarchy3"/>
    <dgm:cxn modelId="{E9FF4041-B184-4954-A71E-979298ADDE6B}" type="presParOf" srcId="{855AE286-047B-491C-89E1-9327B4E419B0}" destId="{A3EEB5EA-725B-408C-8C28-5D3E1C1FEF39}" srcOrd="1" destOrd="0" presId="urn:microsoft.com/office/officeart/2005/8/layout/hierarchy3"/>
    <dgm:cxn modelId="{5FF5680C-307E-47C6-AC40-7D83C00F96C9}" type="presParOf" srcId="{855AE286-047B-491C-89E1-9327B4E419B0}" destId="{BEB7974C-BB54-4F63-972A-DED732BE6B5D}" srcOrd="2" destOrd="0" presId="urn:microsoft.com/office/officeart/2005/8/layout/hierarchy3"/>
    <dgm:cxn modelId="{EA60E765-86B9-4C37-91BA-ADCA6D389DAB}" type="presParOf" srcId="{855AE286-047B-491C-89E1-9327B4E419B0}" destId="{3E42B241-97C1-440C-9BD4-33343B695F64}" srcOrd="3" destOrd="0" presId="urn:microsoft.com/office/officeart/2005/8/layout/hierarchy3"/>
    <dgm:cxn modelId="{114FE3E5-E8F2-4F95-91A9-619891F87ABE}" type="presParOf" srcId="{855AE286-047B-491C-89E1-9327B4E419B0}" destId="{B246745F-F4BD-45DA-AB55-5E146C1234E7}" srcOrd="4" destOrd="0" presId="urn:microsoft.com/office/officeart/2005/8/layout/hierarchy3"/>
    <dgm:cxn modelId="{AF841BBB-4A2B-490C-A0C6-87883C09EC08}" type="presParOf" srcId="{855AE286-047B-491C-89E1-9327B4E419B0}" destId="{9548F918-81C6-4B08-98D3-7B1CE477BF1B}" srcOrd="5" destOrd="0" presId="urn:microsoft.com/office/officeart/2005/8/layout/hierarchy3"/>
    <dgm:cxn modelId="{046DBE15-948D-47CC-B916-271CC164D71A}" type="presParOf" srcId="{855AE286-047B-491C-89E1-9327B4E419B0}" destId="{64744FA5-7BE8-4BB0-9724-24E53CC074F3}" srcOrd="6" destOrd="0" presId="urn:microsoft.com/office/officeart/2005/8/layout/hierarchy3"/>
    <dgm:cxn modelId="{F547FF8F-DABD-4A08-B042-2B8507B82433}" type="presParOf" srcId="{855AE286-047B-491C-89E1-9327B4E419B0}" destId="{BC5651FA-B2D8-4ED2-B2A2-ADAFFE5071A3}" srcOrd="7" destOrd="0" presId="urn:microsoft.com/office/officeart/2005/8/layout/hierarchy3"/>
    <dgm:cxn modelId="{F6345748-1DB5-4840-9532-C8BB253BF150}" type="presParOf" srcId="{F623D450-6A24-482C-940E-5CC36EABC229}" destId="{BC970E3B-0317-4653-94A4-28DBB77225B3}" srcOrd="3" destOrd="0" presId="urn:microsoft.com/office/officeart/2005/8/layout/hierarchy3"/>
    <dgm:cxn modelId="{3CE73A78-4202-479D-AEFA-B986AA2EA9A3}" type="presParOf" srcId="{BC970E3B-0317-4653-94A4-28DBB77225B3}" destId="{3D167A40-705F-4D99-AE1D-2B0911027962}" srcOrd="0" destOrd="0" presId="urn:microsoft.com/office/officeart/2005/8/layout/hierarchy3"/>
    <dgm:cxn modelId="{29BCCA79-D994-41DE-92FD-26C02D22B628}" type="presParOf" srcId="{3D167A40-705F-4D99-AE1D-2B0911027962}" destId="{A11AC21B-AD33-4D11-8A72-E13A566ED4C5}" srcOrd="0" destOrd="0" presId="urn:microsoft.com/office/officeart/2005/8/layout/hierarchy3"/>
    <dgm:cxn modelId="{FFD676F4-B71D-4ACC-940D-57C29333A076}" type="presParOf" srcId="{3D167A40-705F-4D99-AE1D-2B0911027962}" destId="{80ED988E-43F5-49B0-B4BF-03A8CD4098C1}" srcOrd="1" destOrd="0" presId="urn:microsoft.com/office/officeart/2005/8/layout/hierarchy3"/>
    <dgm:cxn modelId="{C431F468-635B-4B82-9A79-1EE44F19B868}" type="presParOf" srcId="{BC970E3B-0317-4653-94A4-28DBB77225B3}" destId="{4253D63F-E44E-447C-AC02-6C443E7218A2}" srcOrd="1" destOrd="0" presId="urn:microsoft.com/office/officeart/2005/8/layout/hierarchy3"/>
    <dgm:cxn modelId="{A1FCB055-FB64-408D-B0FF-50227281E3FD}" type="presParOf" srcId="{4253D63F-E44E-447C-AC02-6C443E7218A2}" destId="{DEAE6315-9CEA-41BC-8B29-3B94CDB9FBDB}" srcOrd="0" destOrd="0" presId="urn:microsoft.com/office/officeart/2005/8/layout/hierarchy3"/>
    <dgm:cxn modelId="{B86A8718-DB3F-42FA-AE89-7C597DDC8CE8}" type="presParOf" srcId="{4253D63F-E44E-447C-AC02-6C443E7218A2}" destId="{186EFA19-0196-44CC-9AA1-7FEE400FF302}" srcOrd="1" destOrd="0" presId="urn:microsoft.com/office/officeart/2005/8/layout/hierarchy3"/>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6A2B2B-0D08-45A1-BCCA-639F134116CE}">
      <dsp:nvSpPr>
        <dsp:cNvPr id="0" name=""/>
        <dsp:cNvSpPr/>
      </dsp:nvSpPr>
      <dsp:spPr>
        <a:xfrm>
          <a:off x="0" y="445051"/>
          <a:ext cx="1768383" cy="588780"/>
        </a:xfrm>
        <a:prstGeom prst="roundRect">
          <a:avLst>
            <a:gd name="adj" fmla="val 10000"/>
          </a:avLst>
        </a:prstGeom>
        <a:solidFill>
          <a:schemeClr val="accent3"/>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fr-FR" sz="1500" b="1" kern="1200" noProof="0" dirty="0">
              <a:solidFill>
                <a:schemeClr val="tx1"/>
              </a:solidFill>
            </a:rPr>
            <a:t>Domestiques (public)</a:t>
          </a:r>
        </a:p>
      </dsp:txBody>
      <dsp:txXfrm>
        <a:off x="17245" y="462296"/>
        <a:ext cx="1733893" cy="554290"/>
      </dsp:txXfrm>
    </dsp:sp>
    <dsp:sp modelId="{27463974-7BF3-4101-9381-672BCE6EA773}">
      <dsp:nvSpPr>
        <dsp:cNvPr id="0" name=""/>
        <dsp:cNvSpPr/>
      </dsp:nvSpPr>
      <dsp:spPr>
        <a:xfrm>
          <a:off x="176838" y="1033831"/>
          <a:ext cx="104033" cy="395683"/>
        </a:xfrm>
        <a:custGeom>
          <a:avLst/>
          <a:gdLst/>
          <a:ahLst/>
          <a:cxnLst/>
          <a:rect l="0" t="0" r="0" b="0"/>
          <a:pathLst>
            <a:path>
              <a:moveTo>
                <a:pt x="0" y="0"/>
              </a:moveTo>
              <a:lnTo>
                <a:pt x="0" y="395683"/>
              </a:lnTo>
              <a:lnTo>
                <a:pt x="104033" y="395683"/>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9E80FBEC-00F4-4EAE-B1AB-99A5B0033397}">
      <dsp:nvSpPr>
        <dsp:cNvPr id="0" name=""/>
        <dsp:cNvSpPr/>
      </dsp:nvSpPr>
      <dsp:spPr>
        <a:xfrm>
          <a:off x="280872" y="1181205"/>
          <a:ext cx="1998131" cy="496620"/>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kern="1200" noProof="0" dirty="0"/>
            <a:t>Budget nationaux</a:t>
          </a:r>
          <a:endParaRPr lang="fr-FR" sz="1250" b="0" kern="1200" noProof="0" dirty="0"/>
        </a:p>
      </dsp:txBody>
      <dsp:txXfrm>
        <a:off x="295418" y="1195751"/>
        <a:ext cx="1969039" cy="467528"/>
      </dsp:txXfrm>
    </dsp:sp>
    <dsp:sp modelId="{D8D769B6-1D33-42EC-BED2-C682BBAB9561}">
      <dsp:nvSpPr>
        <dsp:cNvPr id="0" name=""/>
        <dsp:cNvSpPr/>
      </dsp:nvSpPr>
      <dsp:spPr>
        <a:xfrm>
          <a:off x="176838" y="1033831"/>
          <a:ext cx="104033" cy="912381"/>
        </a:xfrm>
        <a:custGeom>
          <a:avLst/>
          <a:gdLst/>
          <a:ahLst/>
          <a:cxnLst/>
          <a:rect l="0" t="0" r="0" b="0"/>
          <a:pathLst>
            <a:path>
              <a:moveTo>
                <a:pt x="0" y="0"/>
              </a:moveTo>
              <a:lnTo>
                <a:pt x="0" y="912381"/>
              </a:lnTo>
              <a:lnTo>
                <a:pt x="104033" y="912381"/>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B21D3F0E-4E7E-4A35-A681-78683B716F6F}">
      <dsp:nvSpPr>
        <dsp:cNvPr id="0" name=""/>
        <dsp:cNvSpPr/>
      </dsp:nvSpPr>
      <dsp:spPr>
        <a:xfrm>
          <a:off x="280872" y="1804544"/>
          <a:ext cx="1998131" cy="283337"/>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b="0" kern="1200" noProof="0" dirty="0"/>
            <a:t>Budgets locaux</a:t>
          </a:r>
        </a:p>
      </dsp:txBody>
      <dsp:txXfrm>
        <a:off x="289171" y="1812843"/>
        <a:ext cx="1981533" cy="266739"/>
      </dsp:txXfrm>
    </dsp:sp>
    <dsp:sp modelId="{8DED4421-DF89-4198-B69C-3603365B3AAE}">
      <dsp:nvSpPr>
        <dsp:cNvPr id="0" name=""/>
        <dsp:cNvSpPr/>
      </dsp:nvSpPr>
      <dsp:spPr>
        <a:xfrm>
          <a:off x="176838" y="1033831"/>
          <a:ext cx="104033" cy="1385880"/>
        </a:xfrm>
        <a:custGeom>
          <a:avLst/>
          <a:gdLst/>
          <a:ahLst/>
          <a:cxnLst/>
          <a:rect l="0" t="0" r="0" b="0"/>
          <a:pathLst>
            <a:path>
              <a:moveTo>
                <a:pt x="0" y="0"/>
              </a:moveTo>
              <a:lnTo>
                <a:pt x="0" y="1385880"/>
              </a:lnTo>
              <a:lnTo>
                <a:pt x="104033" y="1385880"/>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C23535EF-8A70-4971-9EFF-64D4B3B2C637}">
      <dsp:nvSpPr>
        <dsp:cNvPr id="0" name=""/>
        <dsp:cNvSpPr/>
      </dsp:nvSpPr>
      <dsp:spPr>
        <a:xfrm>
          <a:off x="280872" y="2193595"/>
          <a:ext cx="1998131" cy="452233"/>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b="0" kern="1200" noProof="0" dirty="0"/>
            <a:t>Fonds national pour </a:t>
          </a:r>
          <a:r>
            <a:rPr lang="fr-FR" sz="1250" b="0" kern="1200" noProof="0"/>
            <a:t>le climat (p. ex. le FNEC)</a:t>
          </a:r>
          <a:endParaRPr lang="fr-FR" sz="1250" b="0" kern="1200" noProof="0" dirty="0"/>
        </a:p>
      </dsp:txBody>
      <dsp:txXfrm>
        <a:off x="294117" y="2206840"/>
        <a:ext cx="1971641" cy="425743"/>
      </dsp:txXfrm>
    </dsp:sp>
    <dsp:sp modelId="{7B831E58-5154-4EB5-9656-274278B5DE46}">
      <dsp:nvSpPr>
        <dsp:cNvPr id="0" name=""/>
        <dsp:cNvSpPr/>
      </dsp:nvSpPr>
      <dsp:spPr>
        <a:xfrm>
          <a:off x="176838" y="1033831"/>
          <a:ext cx="104033" cy="1859760"/>
        </a:xfrm>
        <a:custGeom>
          <a:avLst/>
          <a:gdLst/>
          <a:ahLst/>
          <a:cxnLst/>
          <a:rect l="0" t="0" r="0" b="0"/>
          <a:pathLst>
            <a:path>
              <a:moveTo>
                <a:pt x="0" y="0"/>
              </a:moveTo>
              <a:lnTo>
                <a:pt x="0" y="1859760"/>
              </a:lnTo>
              <a:lnTo>
                <a:pt x="104033" y="1859760"/>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04B3D1D1-315E-4971-8577-D29E6910C32E}">
      <dsp:nvSpPr>
        <dsp:cNvPr id="0" name=""/>
        <dsp:cNvSpPr/>
      </dsp:nvSpPr>
      <dsp:spPr>
        <a:xfrm>
          <a:off x="280872" y="2751922"/>
          <a:ext cx="1998131" cy="283337"/>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b="0" kern="1200" noProof="0" dirty="0"/>
            <a:t>Tarifs et redevances</a:t>
          </a:r>
        </a:p>
      </dsp:txBody>
      <dsp:txXfrm>
        <a:off x="289171" y="2760221"/>
        <a:ext cx="1981533" cy="266739"/>
      </dsp:txXfrm>
    </dsp:sp>
    <dsp:sp modelId="{05654DAA-D3A4-4675-AAE5-A7C2955FE37D}">
      <dsp:nvSpPr>
        <dsp:cNvPr id="0" name=""/>
        <dsp:cNvSpPr/>
      </dsp:nvSpPr>
      <dsp:spPr>
        <a:xfrm>
          <a:off x="176838" y="1033831"/>
          <a:ext cx="104033" cy="2213001"/>
        </a:xfrm>
        <a:custGeom>
          <a:avLst/>
          <a:gdLst/>
          <a:ahLst/>
          <a:cxnLst/>
          <a:rect l="0" t="0" r="0" b="0"/>
          <a:pathLst>
            <a:path>
              <a:moveTo>
                <a:pt x="0" y="0"/>
              </a:moveTo>
              <a:lnTo>
                <a:pt x="0" y="2213001"/>
              </a:lnTo>
              <a:lnTo>
                <a:pt x="104033" y="2213001"/>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02F72ECE-1BF2-45C0-9654-689EC81F702F}">
      <dsp:nvSpPr>
        <dsp:cNvPr id="0" name=""/>
        <dsp:cNvSpPr/>
      </dsp:nvSpPr>
      <dsp:spPr>
        <a:xfrm>
          <a:off x="280872" y="3105163"/>
          <a:ext cx="1998131" cy="283337"/>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b="0" kern="1200" noProof="0" dirty="0"/>
            <a:t>Transferts budgétaires</a:t>
          </a:r>
        </a:p>
      </dsp:txBody>
      <dsp:txXfrm>
        <a:off x="289171" y="3113462"/>
        <a:ext cx="1981533" cy="266739"/>
      </dsp:txXfrm>
    </dsp:sp>
    <dsp:sp modelId="{CED4B2CA-0C44-4ED5-8D5A-C560A839DB9C}">
      <dsp:nvSpPr>
        <dsp:cNvPr id="0" name=""/>
        <dsp:cNvSpPr/>
      </dsp:nvSpPr>
      <dsp:spPr>
        <a:xfrm>
          <a:off x="176838" y="1033831"/>
          <a:ext cx="104033" cy="2694787"/>
        </a:xfrm>
        <a:custGeom>
          <a:avLst/>
          <a:gdLst/>
          <a:ahLst/>
          <a:cxnLst/>
          <a:rect l="0" t="0" r="0" b="0"/>
          <a:pathLst>
            <a:path>
              <a:moveTo>
                <a:pt x="0" y="0"/>
              </a:moveTo>
              <a:lnTo>
                <a:pt x="0" y="2694787"/>
              </a:lnTo>
              <a:lnTo>
                <a:pt x="104033" y="2694787"/>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F5EBC5B1-4F27-4E45-AE88-BB030BBB0F21}">
      <dsp:nvSpPr>
        <dsp:cNvPr id="0" name=""/>
        <dsp:cNvSpPr/>
      </dsp:nvSpPr>
      <dsp:spPr>
        <a:xfrm>
          <a:off x="280872" y="3515219"/>
          <a:ext cx="1998131" cy="426798"/>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b="0" kern="1200" noProof="0" dirty="0"/>
            <a:t>Prêts commerciaux / concessionnels</a:t>
          </a:r>
        </a:p>
      </dsp:txBody>
      <dsp:txXfrm>
        <a:off x="293372" y="3527719"/>
        <a:ext cx="1973131" cy="401798"/>
      </dsp:txXfrm>
    </dsp:sp>
    <dsp:sp modelId="{B95487EF-4B93-430F-A7CB-3B4EF697C8E0}">
      <dsp:nvSpPr>
        <dsp:cNvPr id="0" name=""/>
        <dsp:cNvSpPr/>
      </dsp:nvSpPr>
      <dsp:spPr>
        <a:xfrm>
          <a:off x="176838" y="1033831"/>
          <a:ext cx="104033" cy="3134346"/>
        </a:xfrm>
        <a:custGeom>
          <a:avLst/>
          <a:gdLst/>
          <a:ahLst/>
          <a:cxnLst/>
          <a:rect l="0" t="0" r="0" b="0"/>
          <a:pathLst>
            <a:path>
              <a:moveTo>
                <a:pt x="0" y="0"/>
              </a:moveTo>
              <a:lnTo>
                <a:pt x="0" y="3134346"/>
              </a:lnTo>
              <a:lnTo>
                <a:pt x="104033" y="3134346"/>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02876D1C-247D-4CAE-BCEA-8926C016266E}">
      <dsp:nvSpPr>
        <dsp:cNvPr id="0" name=""/>
        <dsp:cNvSpPr/>
      </dsp:nvSpPr>
      <dsp:spPr>
        <a:xfrm>
          <a:off x="280872" y="4026509"/>
          <a:ext cx="1998131" cy="283337"/>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b="0" kern="1200" noProof="0" dirty="0"/>
            <a:t>Systèmes assurantiels</a:t>
          </a:r>
          <a:r>
            <a:rPr lang="fr-FR" sz="1250" kern="1200" noProof="0" dirty="0"/>
            <a:t>*</a:t>
          </a:r>
        </a:p>
      </dsp:txBody>
      <dsp:txXfrm>
        <a:off x="289171" y="4034808"/>
        <a:ext cx="1981533" cy="266739"/>
      </dsp:txXfrm>
    </dsp:sp>
    <dsp:sp modelId="{52548CF2-5F9D-4938-991A-1012AC205618}">
      <dsp:nvSpPr>
        <dsp:cNvPr id="0" name=""/>
        <dsp:cNvSpPr/>
      </dsp:nvSpPr>
      <dsp:spPr>
        <a:xfrm>
          <a:off x="176838" y="1033831"/>
          <a:ext cx="120302" cy="3614143"/>
        </a:xfrm>
        <a:custGeom>
          <a:avLst/>
          <a:gdLst/>
          <a:ahLst/>
          <a:cxnLst/>
          <a:rect l="0" t="0" r="0" b="0"/>
          <a:pathLst>
            <a:path>
              <a:moveTo>
                <a:pt x="0" y="0"/>
              </a:moveTo>
              <a:lnTo>
                <a:pt x="0" y="3614143"/>
              </a:lnTo>
              <a:lnTo>
                <a:pt x="120302" y="3614143"/>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5387BC1F-6043-4FB6-A2B6-5B60B0819344}">
      <dsp:nvSpPr>
        <dsp:cNvPr id="0" name=""/>
        <dsp:cNvSpPr/>
      </dsp:nvSpPr>
      <dsp:spPr>
        <a:xfrm>
          <a:off x="297140" y="4419058"/>
          <a:ext cx="1961968" cy="457834"/>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b="0" kern="1200" noProof="0"/>
            <a:t>Partenariats publics privés </a:t>
          </a:r>
          <a:r>
            <a:rPr lang="fr-FR" sz="1250" b="0" kern="1200" noProof="0" dirty="0"/>
            <a:t>(PPP)*</a:t>
          </a:r>
          <a:endParaRPr lang="fr-FR" sz="1250" kern="1200" noProof="0" dirty="0"/>
        </a:p>
      </dsp:txBody>
      <dsp:txXfrm>
        <a:off x="310550" y="4432468"/>
        <a:ext cx="1935148" cy="431014"/>
      </dsp:txXfrm>
    </dsp:sp>
    <dsp:sp modelId="{835ACCDC-E429-4CE1-BD8E-530AE23CF888}">
      <dsp:nvSpPr>
        <dsp:cNvPr id="0" name=""/>
        <dsp:cNvSpPr/>
      </dsp:nvSpPr>
      <dsp:spPr>
        <a:xfrm>
          <a:off x="2332780" y="445051"/>
          <a:ext cx="1768383" cy="588780"/>
        </a:xfrm>
        <a:prstGeom prst="roundRect">
          <a:avLst>
            <a:gd name="adj" fmla="val 10000"/>
          </a:avLst>
        </a:prstGeom>
        <a:solidFill>
          <a:schemeClr val="accent3"/>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fr-FR" sz="1500" b="1" kern="1200" noProof="0" dirty="0">
              <a:solidFill>
                <a:schemeClr val="tx1"/>
              </a:solidFill>
            </a:rPr>
            <a:t>Bilatérales</a:t>
          </a:r>
        </a:p>
      </dsp:txBody>
      <dsp:txXfrm>
        <a:off x="2350025" y="462296"/>
        <a:ext cx="1733893" cy="554290"/>
      </dsp:txXfrm>
    </dsp:sp>
    <dsp:sp modelId="{A822F37D-6B67-479B-A5C4-59F4A159591E}">
      <dsp:nvSpPr>
        <dsp:cNvPr id="0" name=""/>
        <dsp:cNvSpPr/>
      </dsp:nvSpPr>
      <dsp:spPr>
        <a:xfrm>
          <a:off x="2509619" y="1033831"/>
          <a:ext cx="218750" cy="339248"/>
        </a:xfrm>
        <a:custGeom>
          <a:avLst/>
          <a:gdLst/>
          <a:ahLst/>
          <a:cxnLst/>
          <a:rect l="0" t="0" r="0" b="0"/>
          <a:pathLst>
            <a:path>
              <a:moveTo>
                <a:pt x="0" y="0"/>
              </a:moveTo>
              <a:lnTo>
                <a:pt x="0" y="339248"/>
              </a:lnTo>
              <a:lnTo>
                <a:pt x="218750" y="339248"/>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F3B58EAB-14EC-4F47-B6F2-46B5F78D7ED8}">
      <dsp:nvSpPr>
        <dsp:cNvPr id="0" name=""/>
        <dsp:cNvSpPr/>
      </dsp:nvSpPr>
      <dsp:spPr>
        <a:xfrm>
          <a:off x="2728370" y="1224933"/>
          <a:ext cx="1331254" cy="296293"/>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kern="1200" noProof="0" dirty="0"/>
            <a:t>Allemagne</a:t>
          </a:r>
        </a:p>
      </dsp:txBody>
      <dsp:txXfrm>
        <a:off x="2737048" y="1233611"/>
        <a:ext cx="1313898" cy="278937"/>
      </dsp:txXfrm>
    </dsp:sp>
    <dsp:sp modelId="{CCAA0F92-8A83-4AAD-81FE-0F0EF0156DCC}">
      <dsp:nvSpPr>
        <dsp:cNvPr id="0" name=""/>
        <dsp:cNvSpPr/>
      </dsp:nvSpPr>
      <dsp:spPr>
        <a:xfrm>
          <a:off x="2509619" y="1033831"/>
          <a:ext cx="218750" cy="744590"/>
        </a:xfrm>
        <a:custGeom>
          <a:avLst/>
          <a:gdLst/>
          <a:ahLst/>
          <a:cxnLst/>
          <a:rect l="0" t="0" r="0" b="0"/>
          <a:pathLst>
            <a:path>
              <a:moveTo>
                <a:pt x="0" y="0"/>
              </a:moveTo>
              <a:lnTo>
                <a:pt x="0" y="744590"/>
              </a:lnTo>
              <a:lnTo>
                <a:pt x="218750" y="744590"/>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D7A92DF9-7246-4CB8-BA4B-7525A5391B34}">
      <dsp:nvSpPr>
        <dsp:cNvPr id="0" name=""/>
        <dsp:cNvSpPr/>
      </dsp:nvSpPr>
      <dsp:spPr>
        <a:xfrm>
          <a:off x="2728370" y="1630275"/>
          <a:ext cx="1331254" cy="296293"/>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kern="1200" noProof="0" dirty="0"/>
            <a:t>Japon</a:t>
          </a:r>
        </a:p>
      </dsp:txBody>
      <dsp:txXfrm>
        <a:off x="2737048" y="1638953"/>
        <a:ext cx="1313898" cy="278937"/>
      </dsp:txXfrm>
    </dsp:sp>
    <dsp:sp modelId="{4A78E6C0-0F9D-4402-9ED0-D2FCAC1E1C52}">
      <dsp:nvSpPr>
        <dsp:cNvPr id="0" name=""/>
        <dsp:cNvSpPr/>
      </dsp:nvSpPr>
      <dsp:spPr>
        <a:xfrm>
          <a:off x="2509619" y="1033831"/>
          <a:ext cx="218750" cy="1167602"/>
        </a:xfrm>
        <a:custGeom>
          <a:avLst/>
          <a:gdLst/>
          <a:ahLst/>
          <a:cxnLst/>
          <a:rect l="0" t="0" r="0" b="0"/>
          <a:pathLst>
            <a:path>
              <a:moveTo>
                <a:pt x="0" y="0"/>
              </a:moveTo>
              <a:lnTo>
                <a:pt x="0" y="1167602"/>
              </a:lnTo>
              <a:lnTo>
                <a:pt x="218750" y="1167602"/>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47CBD3B5-09D4-4A7E-A3ED-A1C76D9C2AE5}">
      <dsp:nvSpPr>
        <dsp:cNvPr id="0" name=""/>
        <dsp:cNvSpPr/>
      </dsp:nvSpPr>
      <dsp:spPr>
        <a:xfrm>
          <a:off x="2728370" y="2053287"/>
          <a:ext cx="1331254" cy="296293"/>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kern="1200" noProof="0" dirty="0"/>
            <a:t>Institutions de l’UE</a:t>
          </a:r>
        </a:p>
      </dsp:txBody>
      <dsp:txXfrm>
        <a:off x="2737048" y="2061965"/>
        <a:ext cx="1313898" cy="278937"/>
      </dsp:txXfrm>
    </dsp:sp>
    <dsp:sp modelId="{7E33004D-7AFC-466B-BC1E-6E29589D8EB7}">
      <dsp:nvSpPr>
        <dsp:cNvPr id="0" name=""/>
        <dsp:cNvSpPr/>
      </dsp:nvSpPr>
      <dsp:spPr>
        <a:xfrm>
          <a:off x="2509619" y="1033831"/>
          <a:ext cx="218750" cy="1590615"/>
        </a:xfrm>
        <a:custGeom>
          <a:avLst/>
          <a:gdLst/>
          <a:ahLst/>
          <a:cxnLst/>
          <a:rect l="0" t="0" r="0" b="0"/>
          <a:pathLst>
            <a:path>
              <a:moveTo>
                <a:pt x="0" y="0"/>
              </a:moveTo>
              <a:lnTo>
                <a:pt x="0" y="1590615"/>
              </a:lnTo>
              <a:lnTo>
                <a:pt x="218750" y="1590615"/>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6F0D79E2-A362-402C-8CCF-0DB05369C536}">
      <dsp:nvSpPr>
        <dsp:cNvPr id="0" name=""/>
        <dsp:cNvSpPr/>
      </dsp:nvSpPr>
      <dsp:spPr>
        <a:xfrm>
          <a:off x="2728370" y="2476299"/>
          <a:ext cx="1331254" cy="296293"/>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kern="1200" noProof="0" dirty="0"/>
            <a:t>France</a:t>
          </a:r>
        </a:p>
      </dsp:txBody>
      <dsp:txXfrm>
        <a:off x="2737048" y="2484977"/>
        <a:ext cx="1313898" cy="278937"/>
      </dsp:txXfrm>
    </dsp:sp>
    <dsp:sp modelId="{FEB66E25-23B0-4ECE-BFAC-9B63A114D6B7}">
      <dsp:nvSpPr>
        <dsp:cNvPr id="0" name=""/>
        <dsp:cNvSpPr/>
      </dsp:nvSpPr>
      <dsp:spPr>
        <a:xfrm>
          <a:off x="2509619" y="1033831"/>
          <a:ext cx="218750" cy="2013627"/>
        </a:xfrm>
        <a:custGeom>
          <a:avLst/>
          <a:gdLst/>
          <a:ahLst/>
          <a:cxnLst/>
          <a:rect l="0" t="0" r="0" b="0"/>
          <a:pathLst>
            <a:path>
              <a:moveTo>
                <a:pt x="0" y="0"/>
              </a:moveTo>
              <a:lnTo>
                <a:pt x="0" y="2013627"/>
              </a:lnTo>
              <a:lnTo>
                <a:pt x="218750" y="2013627"/>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DA98516A-29B9-4E26-8AD1-4C6753116599}">
      <dsp:nvSpPr>
        <dsp:cNvPr id="0" name=""/>
        <dsp:cNvSpPr/>
      </dsp:nvSpPr>
      <dsp:spPr>
        <a:xfrm>
          <a:off x="2728370" y="2899311"/>
          <a:ext cx="1331254" cy="296293"/>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kern="1200" noProof="0" dirty="0"/>
            <a:t>USA</a:t>
          </a:r>
        </a:p>
      </dsp:txBody>
      <dsp:txXfrm>
        <a:off x="2737048" y="2907989"/>
        <a:ext cx="1313898" cy="278937"/>
      </dsp:txXfrm>
    </dsp:sp>
    <dsp:sp modelId="{6D3D8F40-5929-44BD-9638-AC867FBFBAA4}">
      <dsp:nvSpPr>
        <dsp:cNvPr id="0" name=""/>
        <dsp:cNvSpPr/>
      </dsp:nvSpPr>
      <dsp:spPr>
        <a:xfrm>
          <a:off x="2509619" y="1033831"/>
          <a:ext cx="218750" cy="2436639"/>
        </a:xfrm>
        <a:custGeom>
          <a:avLst/>
          <a:gdLst/>
          <a:ahLst/>
          <a:cxnLst/>
          <a:rect l="0" t="0" r="0" b="0"/>
          <a:pathLst>
            <a:path>
              <a:moveTo>
                <a:pt x="0" y="0"/>
              </a:moveTo>
              <a:lnTo>
                <a:pt x="0" y="2436639"/>
              </a:lnTo>
              <a:lnTo>
                <a:pt x="218750" y="2436639"/>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9F7E4A8D-0D07-4B5B-86C7-2D427D55DE0C}">
      <dsp:nvSpPr>
        <dsp:cNvPr id="0" name=""/>
        <dsp:cNvSpPr/>
      </dsp:nvSpPr>
      <dsp:spPr>
        <a:xfrm>
          <a:off x="2728370" y="3322323"/>
          <a:ext cx="1331254" cy="296293"/>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kern="1200" noProof="0" dirty="0"/>
            <a:t>Nombreuses autres…</a:t>
          </a:r>
        </a:p>
      </dsp:txBody>
      <dsp:txXfrm>
        <a:off x="2737048" y="3331001"/>
        <a:ext cx="1313898" cy="278937"/>
      </dsp:txXfrm>
    </dsp:sp>
    <dsp:sp modelId="{4F619D75-DEB5-4CB5-BE3C-FC64CB46ED95}">
      <dsp:nvSpPr>
        <dsp:cNvPr id="0" name=""/>
        <dsp:cNvSpPr/>
      </dsp:nvSpPr>
      <dsp:spPr>
        <a:xfrm>
          <a:off x="4299423" y="445051"/>
          <a:ext cx="1768383" cy="588780"/>
        </a:xfrm>
        <a:prstGeom prst="roundRect">
          <a:avLst>
            <a:gd name="adj" fmla="val 10000"/>
          </a:avLst>
        </a:prstGeom>
        <a:solidFill>
          <a:schemeClr val="accent3"/>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fr-FR" sz="1500" b="1" kern="1200" noProof="0" dirty="0">
              <a:solidFill>
                <a:schemeClr val="tx1"/>
              </a:solidFill>
            </a:rPr>
            <a:t>Multilatérales</a:t>
          </a:r>
        </a:p>
      </dsp:txBody>
      <dsp:txXfrm>
        <a:off x="4316668" y="462296"/>
        <a:ext cx="1733893" cy="554290"/>
      </dsp:txXfrm>
    </dsp:sp>
    <dsp:sp modelId="{4CA2D0BC-CF9E-43F1-B139-103ABA3A31F4}">
      <dsp:nvSpPr>
        <dsp:cNvPr id="0" name=""/>
        <dsp:cNvSpPr/>
      </dsp:nvSpPr>
      <dsp:spPr>
        <a:xfrm>
          <a:off x="4476261" y="1033831"/>
          <a:ext cx="143755" cy="904028"/>
        </a:xfrm>
        <a:custGeom>
          <a:avLst/>
          <a:gdLst/>
          <a:ahLst/>
          <a:cxnLst/>
          <a:rect l="0" t="0" r="0" b="0"/>
          <a:pathLst>
            <a:path>
              <a:moveTo>
                <a:pt x="0" y="0"/>
              </a:moveTo>
              <a:lnTo>
                <a:pt x="0" y="904028"/>
              </a:lnTo>
              <a:lnTo>
                <a:pt x="143755" y="904028"/>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A3EEB5EA-725B-408C-8C28-5D3E1C1FEF39}">
      <dsp:nvSpPr>
        <dsp:cNvPr id="0" name=""/>
        <dsp:cNvSpPr/>
      </dsp:nvSpPr>
      <dsp:spPr>
        <a:xfrm>
          <a:off x="4620017" y="1206979"/>
          <a:ext cx="2295670" cy="1461759"/>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b="0" u="none" kern="1200" noProof="0" dirty="0"/>
            <a:t>Fonds liés à la CCNUCC :</a:t>
          </a:r>
        </a:p>
        <a:p>
          <a:pPr marL="0" lvl="1" indent="-114300" algn="l" defTabSz="555625">
            <a:lnSpc>
              <a:spcPct val="90000"/>
            </a:lnSpc>
            <a:spcBef>
              <a:spcPct val="0"/>
            </a:spcBef>
            <a:spcAft>
              <a:spcPct val="15000"/>
            </a:spcAft>
            <a:buChar char="•"/>
          </a:pPr>
          <a:r>
            <a:rPr lang="fr-FR" sz="1250" b="1" u="none" kern="1200" noProof="0"/>
            <a:t>Fonds Vert </a:t>
          </a:r>
          <a:r>
            <a:rPr lang="fr-FR" sz="1250" b="1" u="none" kern="1200" noProof="0" dirty="0"/>
            <a:t>pour </a:t>
          </a:r>
          <a:r>
            <a:rPr lang="fr-FR" sz="1250" b="1" u="none" kern="1200" noProof="0"/>
            <a:t>le Climat</a:t>
          </a:r>
          <a:endParaRPr lang="fr-FR" sz="1250" b="1" u="none" kern="1200" noProof="0" dirty="0"/>
        </a:p>
        <a:p>
          <a:pPr marL="0" lvl="1" indent="-114300" algn="l" defTabSz="555625">
            <a:lnSpc>
              <a:spcPct val="90000"/>
            </a:lnSpc>
            <a:spcBef>
              <a:spcPct val="0"/>
            </a:spcBef>
            <a:spcAft>
              <a:spcPct val="15000"/>
            </a:spcAft>
            <a:buChar char="•"/>
          </a:pPr>
          <a:r>
            <a:rPr lang="fr-FR" sz="1250" b="1" u="none" kern="1200" noProof="0"/>
            <a:t>Fonds d’Adaptation</a:t>
          </a:r>
          <a:endParaRPr lang="fr-FR" sz="1250" b="1" u="none" kern="1200" noProof="0" dirty="0"/>
        </a:p>
        <a:p>
          <a:pPr marL="0" lvl="1" indent="-114300" algn="l" defTabSz="555625">
            <a:lnSpc>
              <a:spcPct val="90000"/>
            </a:lnSpc>
            <a:spcBef>
              <a:spcPct val="0"/>
            </a:spcBef>
            <a:spcAft>
              <a:spcPct val="15000"/>
            </a:spcAft>
            <a:buChar char="•"/>
          </a:pPr>
          <a:r>
            <a:rPr lang="fr-FR" sz="1250" b="0" u="none" kern="1200" noProof="0"/>
            <a:t>Fonds pour les pays les moins avancés (LDCF), sous le </a:t>
          </a:r>
          <a:r>
            <a:rPr lang="fr-FR" sz="1250" b="1" u="none" kern="1200" noProof="0"/>
            <a:t>FEM</a:t>
          </a:r>
          <a:endParaRPr lang="fr-FR" sz="1250" b="1" u="none" kern="1200" noProof="0" dirty="0"/>
        </a:p>
        <a:p>
          <a:pPr marL="0" lvl="1" indent="-114300" algn="l" defTabSz="555625">
            <a:lnSpc>
              <a:spcPct val="90000"/>
            </a:lnSpc>
            <a:spcBef>
              <a:spcPct val="0"/>
            </a:spcBef>
            <a:spcAft>
              <a:spcPct val="15000"/>
            </a:spcAft>
            <a:buChar char="•"/>
          </a:pPr>
          <a:r>
            <a:rPr lang="fr-FR" sz="1250" b="0" u="none" kern="1200" noProof="0" dirty="0"/>
            <a:t>Fonds spéciaux</a:t>
          </a:r>
        </a:p>
        <a:p>
          <a:pPr marL="0" lvl="1" indent="-114300" algn="l" defTabSz="555625">
            <a:lnSpc>
              <a:spcPct val="90000"/>
            </a:lnSpc>
            <a:spcBef>
              <a:spcPct val="0"/>
            </a:spcBef>
            <a:spcAft>
              <a:spcPct val="15000"/>
            </a:spcAft>
            <a:buChar char="•"/>
          </a:pPr>
          <a:r>
            <a:rPr lang="fr-FR" sz="1250" b="0" u="none" kern="1200" noProof="0" dirty="0"/>
            <a:t>UNCDF</a:t>
          </a:r>
        </a:p>
      </dsp:txBody>
      <dsp:txXfrm>
        <a:off x="4662830" y="1249792"/>
        <a:ext cx="2210044" cy="1376133"/>
      </dsp:txXfrm>
    </dsp:sp>
    <dsp:sp modelId="{BEB7974C-BB54-4F63-972A-DED732BE6B5D}">
      <dsp:nvSpPr>
        <dsp:cNvPr id="0" name=""/>
        <dsp:cNvSpPr/>
      </dsp:nvSpPr>
      <dsp:spPr>
        <a:xfrm>
          <a:off x="4476261" y="1033831"/>
          <a:ext cx="146788" cy="2393291"/>
        </a:xfrm>
        <a:custGeom>
          <a:avLst/>
          <a:gdLst/>
          <a:ahLst/>
          <a:cxnLst/>
          <a:rect l="0" t="0" r="0" b="0"/>
          <a:pathLst>
            <a:path>
              <a:moveTo>
                <a:pt x="0" y="0"/>
              </a:moveTo>
              <a:lnTo>
                <a:pt x="0" y="2393291"/>
              </a:lnTo>
              <a:lnTo>
                <a:pt x="146788" y="2393291"/>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3E42B241-97C1-440C-9BD4-33343B695F64}">
      <dsp:nvSpPr>
        <dsp:cNvPr id="0" name=""/>
        <dsp:cNvSpPr/>
      </dsp:nvSpPr>
      <dsp:spPr>
        <a:xfrm>
          <a:off x="4623050" y="2821795"/>
          <a:ext cx="3020849" cy="1210654"/>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b="0" u="none" kern="1200" noProof="0" dirty="0"/>
            <a:t>Autres sources de financement multilatérales</a:t>
          </a:r>
        </a:p>
        <a:p>
          <a:pPr marL="0" lvl="1" indent="-114300" algn="l" defTabSz="555625">
            <a:lnSpc>
              <a:spcPct val="90000"/>
            </a:lnSpc>
            <a:spcBef>
              <a:spcPct val="0"/>
            </a:spcBef>
            <a:spcAft>
              <a:spcPct val="15000"/>
            </a:spcAft>
            <a:buChar char="•"/>
          </a:pPr>
          <a:r>
            <a:rPr lang="fr-FR" sz="1250" b="0" u="none" kern="1200" noProof="0" dirty="0"/>
            <a:t>Programme pilote pour la résilience climatique</a:t>
          </a:r>
          <a:br>
            <a:rPr lang="fr-FR" sz="1250" b="0" u="none" kern="1200" noProof="0" dirty="0"/>
          </a:br>
          <a:r>
            <a:rPr lang="fr-FR" sz="1250" b="0" u="none" kern="1200" noProof="0" dirty="0"/>
            <a:t>  (PPCR) </a:t>
          </a:r>
        </a:p>
        <a:p>
          <a:pPr marL="0" lvl="1" indent="-114300" algn="l" defTabSz="555625">
            <a:lnSpc>
              <a:spcPct val="90000"/>
            </a:lnSpc>
            <a:spcBef>
              <a:spcPct val="0"/>
            </a:spcBef>
            <a:spcAft>
              <a:spcPct val="15000"/>
            </a:spcAft>
            <a:buChar char="•"/>
          </a:pPr>
          <a:r>
            <a:rPr lang="fr-FR" sz="1250" b="0" u="none" kern="1200" noProof="0" dirty="0"/>
            <a:t>Alliance globale contre le CC +(GCCA+)</a:t>
          </a:r>
        </a:p>
      </dsp:txBody>
      <dsp:txXfrm>
        <a:off x="4658509" y="2857254"/>
        <a:ext cx="2949931" cy="1139736"/>
      </dsp:txXfrm>
    </dsp:sp>
    <dsp:sp modelId="{B246745F-F4BD-45DA-AB55-5E146C1234E7}">
      <dsp:nvSpPr>
        <dsp:cNvPr id="0" name=""/>
        <dsp:cNvSpPr/>
      </dsp:nvSpPr>
      <dsp:spPr>
        <a:xfrm>
          <a:off x="4476261" y="1033831"/>
          <a:ext cx="149465" cy="3560729"/>
        </a:xfrm>
        <a:custGeom>
          <a:avLst/>
          <a:gdLst/>
          <a:ahLst/>
          <a:cxnLst/>
          <a:rect l="0" t="0" r="0" b="0"/>
          <a:pathLst>
            <a:path>
              <a:moveTo>
                <a:pt x="0" y="0"/>
              </a:moveTo>
              <a:lnTo>
                <a:pt x="0" y="3560729"/>
              </a:lnTo>
              <a:lnTo>
                <a:pt x="149465" y="3560729"/>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9548F918-81C6-4B08-98D3-7B1CE477BF1B}">
      <dsp:nvSpPr>
        <dsp:cNvPr id="0" name=""/>
        <dsp:cNvSpPr/>
      </dsp:nvSpPr>
      <dsp:spPr>
        <a:xfrm>
          <a:off x="4625726" y="4137311"/>
          <a:ext cx="1461501" cy="914497"/>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b="0" u="none" kern="1200" noProof="0" dirty="0"/>
            <a:t>Programmes des UN</a:t>
          </a:r>
        </a:p>
        <a:p>
          <a:pPr marL="114300" lvl="1" indent="-114300" algn="l" defTabSz="555625">
            <a:lnSpc>
              <a:spcPct val="90000"/>
            </a:lnSpc>
            <a:spcBef>
              <a:spcPct val="0"/>
            </a:spcBef>
            <a:spcAft>
              <a:spcPct val="15000"/>
            </a:spcAft>
            <a:buChar char="•"/>
          </a:pPr>
          <a:r>
            <a:rPr lang="fr-FR" sz="1250" b="0" kern="1200" noProof="0" dirty="0"/>
            <a:t>PNUD</a:t>
          </a:r>
          <a:endParaRPr lang="fr-FR" sz="1250" kern="1200" noProof="0" dirty="0"/>
        </a:p>
        <a:p>
          <a:pPr marL="114300" lvl="1" indent="-114300" algn="l" defTabSz="555625">
            <a:lnSpc>
              <a:spcPct val="90000"/>
            </a:lnSpc>
            <a:spcBef>
              <a:spcPct val="0"/>
            </a:spcBef>
            <a:spcAft>
              <a:spcPct val="15000"/>
            </a:spcAft>
            <a:buChar char="•"/>
          </a:pPr>
          <a:r>
            <a:rPr lang="fr-FR" sz="1250" b="0" kern="1200" noProof="0" dirty="0"/>
            <a:t>UNEP</a:t>
          </a:r>
          <a:endParaRPr lang="fr-FR" sz="1250" kern="1200" noProof="0" dirty="0"/>
        </a:p>
      </dsp:txBody>
      <dsp:txXfrm>
        <a:off x="4652511" y="4164096"/>
        <a:ext cx="1407931" cy="860927"/>
      </dsp:txXfrm>
    </dsp:sp>
    <dsp:sp modelId="{64744FA5-7BE8-4BB0-9724-24E53CC074F3}">
      <dsp:nvSpPr>
        <dsp:cNvPr id="0" name=""/>
        <dsp:cNvSpPr/>
      </dsp:nvSpPr>
      <dsp:spPr>
        <a:xfrm>
          <a:off x="4476261" y="1033831"/>
          <a:ext cx="134567" cy="4242769"/>
        </a:xfrm>
        <a:custGeom>
          <a:avLst/>
          <a:gdLst/>
          <a:ahLst/>
          <a:cxnLst/>
          <a:rect l="0" t="0" r="0" b="0"/>
          <a:pathLst>
            <a:path>
              <a:moveTo>
                <a:pt x="0" y="0"/>
              </a:moveTo>
              <a:lnTo>
                <a:pt x="0" y="4242769"/>
              </a:lnTo>
              <a:lnTo>
                <a:pt x="134567" y="4242769"/>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BC5651FA-B2D8-4ED2-B2A2-ADAFFE5071A3}">
      <dsp:nvSpPr>
        <dsp:cNvPr id="0" name=""/>
        <dsp:cNvSpPr/>
      </dsp:nvSpPr>
      <dsp:spPr>
        <a:xfrm>
          <a:off x="4610828" y="5132559"/>
          <a:ext cx="2802739" cy="288082"/>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b="0" u="none" kern="1200" noProof="0" dirty="0"/>
            <a:t>Banques multilatérales de développement</a:t>
          </a:r>
          <a:endParaRPr lang="fr-FR" sz="1250" u="none" kern="1200" noProof="0" dirty="0"/>
        </a:p>
      </dsp:txBody>
      <dsp:txXfrm>
        <a:off x="4619266" y="5140997"/>
        <a:ext cx="2785863" cy="271206"/>
      </dsp:txXfrm>
    </dsp:sp>
    <dsp:sp modelId="{A11AC21B-AD33-4D11-8A72-E13A566ED4C5}">
      <dsp:nvSpPr>
        <dsp:cNvPr id="0" name=""/>
        <dsp:cNvSpPr/>
      </dsp:nvSpPr>
      <dsp:spPr>
        <a:xfrm>
          <a:off x="6873271" y="445051"/>
          <a:ext cx="1768383" cy="588780"/>
        </a:xfrm>
        <a:prstGeom prst="roundRect">
          <a:avLst>
            <a:gd name="adj" fmla="val 10000"/>
          </a:avLst>
        </a:prstGeom>
        <a:solidFill>
          <a:schemeClr val="accent3"/>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marL="0" lvl="0" indent="0" algn="ctr" defTabSz="666750">
            <a:lnSpc>
              <a:spcPct val="90000"/>
            </a:lnSpc>
            <a:spcBef>
              <a:spcPct val="0"/>
            </a:spcBef>
            <a:spcAft>
              <a:spcPct val="35000"/>
            </a:spcAft>
            <a:buNone/>
          </a:pPr>
          <a:r>
            <a:rPr lang="fr-FR" sz="1500" b="1" kern="1200" noProof="0" dirty="0">
              <a:solidFill>
                <a:schemeClr val="tx1"/>
              </a:solidFill>
            </a:rPr>
            <a:t>Privées</a:t>
          </a:r>
        </a:p>
      </dsp:txBody>
      <dsp:txXfrm>
        <a:off x="6890516" y="462296"/>
        <a:ext cx="1733893" cy="554290"/>
      </dsp:txXfrm>
    </dsp:sp>
    <dsp:sp modelId="{DEAE6315-9CEA-41BC-8B29-3B94CDB9FBDB}">
      <dsp:nvSpPr>
        <dsp:cNvPr id="0" name=""/>
        <dsp:cNvSpPr/>
      </dsp:nvSpPr>
      <dsp:spPr>
        <a:xfrm>
          <a:off x="7004389" y="1033831"/>
          <a:ext cx="91440" cy="848386"/>
        </a:xfrm>
        <a:custGeom>
          <a:avLst/>
          <a:gdLst/>
          <a:ahLst/>
          <a:cxnLst/>
          <a:rect l="0" t="0" r="0" b="0"/>
          <a:pathLst>
            <a:path>
              <a:moveTo>
                <a:pt x="45720" y="0"/>
              </a:moveTo>
              <a:lnTo>
                <a:pt x="45720" y="848386"/>
              </a:lnTo>
              <a:lnTo>
                <a:pt x="130924" y="848386"/>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186EFA19-0196-44CC-9AA1-7FEE400FF302}">
      <dsp:nvSpPr>
        <dsp:cNvPr id="0" name=""/>
        <dsp:cNvSpPr/>
      </dsp:nvSpPr>
      <dsp:spPr>
        <a:xfrm>
          <a:off x="7135314" y="1230660"/>
          <a:ext cx="1456903" cy="1303113"/>
        </a:xfrm>
        <a:prstGeom prst="roundRect">
          <a:avLst>
            <a:gd name="adj" fmla="val 10000"/>
          </a:avLst>
        </a:prstGeom>
        <a:solidFill>
          <a:schemeClr val="lt1">
            <a:alpha val="90000"/>
            <a:hueOff val="0"/>
            <a:satOff val="0"/>
            <a:lumOff val="0"/>
            <a:alphaOff val="0"/>
          </a:schemeClr>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l" defTabSz="555625">
            <a:lnSpc>
              <a:spcPct val="90000"/>
            </a:lnSpc>
            <a:spcBef>
              <a:spcPct val="0"/>
            </a:spcBef>
            <a:spcAft>
              <a:spcPct val="35000"/>
            </a:spcAft>
            <a:buNone/>
          </a:pPr>
          <a:r>
            <a:rPr lang="fr-FR" sz="1250" kern="1200" noProof="0" dirty="0"/>
            <a:t>Investissements privés</a:t>
          </a:r>
          <a:br>
            <a:rPr lang="fr-FR" sz="1250" kern="1200" noProof="0" dirty="0"/>
          </a:br>
          <a:r>
            <a:rPr lang="fr-FR" sz="1250" kern="1200" noProof="0" dirty="0"/>
            <a:t>(par exemple à travers les PPP, systèmes assurantiels, etc.)</a:t>
          </a:r>
        </a:p>
      </dsp:txBody>
      <dsp:txXfrm>
        <a:off x="7173481" y="1268827"/>
        <a:ext cx="1380569" cy="122677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278842" cy="339884"/>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5593123" y="0"/>
            <a:ext cx="4278842" cy="339884"/>
          </a:xfrm>
          <a:prstGeom prst="rect">
            <a:avLst/>
          </a:prstGeom>
        </p:spPr>
        <p:txBody>
          <a:bodyPr vert="horz" lIns="91440" tIns="45720" rIns="91440" bIns="45720" rtlCol="0"/>
          <a:lstStyle>
            <a:lvl1pPr algn="r">
              <a:defRPr sz="1200"/>
            </a:lvl1pPr>
          </a:lstStyle>
          <a:p>
            <a:fld id="{6F104FF3-D925-4F3A-9534-5C94549ECEEB}" type="datetimeFigureOut">
              <a:rPr lang="fr-FR" smtClean="0"/>
              <a:pPr/>
              <a:t>13/08/2022</a:t>
            </a:fld>
            <a:endParaRPr lang="fr-FR"/>
          </a:p>
        </p:txBody>
      </p:sp>
      <p:sp>
        <p:nvSpPr>
          <p:cNvPr id="4" name="Espace réservé du pied de page 3"/>
          <p:cNvSpPr>
            <a:spLocks noGrp="1"/>
          </p:cNvSpPr>
          <p:nvPr>
            <p:ph type="ftr" sz="quarter" idx="2"/>
          </p:nvPr>
        </p:nvSpPr>
        <p:spPr>
          <a:xfrm>
            <a:off x="0" y="6456612"/>
            <a:ext cx="4278842" cy="339884"/>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5593123" y="6456612"/>
            <a:ext cx="4278842" cy="339884"/>
          </a:xfrm>
          <a:prstGeom prst="rect">
            <a:avLst/>
          </a:prstGeom>
        </p:spPr>
        <p:txBody>
          <a:bodyPr vert="horz" lIns="91440" tIns="45720" rIns="91440" bIns="45720" rtlCol="0" anchor="b"/>
          <a:lstStyle>
            <a:lvl1pPr algn="r">
              <a:defRPr sz="1200"/>
            </a:lvl1pPr>
          </a:lstStyle>
          <a:p>
            <a:fld id="{197DA936-E7B1-4217-802B-D63DE99477DC}" type="slidenum">
              <a:rPr lang="fr-FR" smtClean="0"/>
              <a:pPr/>
              <a:t>‹N°›</a:t>
            </a:fld>
            <a:endParaRPr lang="fr-FR"/>
          </a:p>
        </p:txBody>
      </p:sp>
    </p:spTree>
    <p:extLst>
      <p:ext uri="{BB962C8B-B14F-4D97-AF65-F5344CB8AC3E}">
        <p14:creationId xmlns:p14="http://schemas.microsoft.com/office/powerpoint/2010/main" val="7935371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278842" cy="339884"/>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593696" y="0"/>
            <a:ext cx="4278842" cy="339884"/>
          </a:xfrm>
          <a:prstGeom prst="rect">
            <a:avLst/>
          </a:prstGeom>
        </p:spPr>
        <p:txBody>
          <a:bodyPr vert="horz" lIns="91440" tIns="45720" rIns="91440" bIns="45720" rtlCol="0"/>
          <a:lstStyle>
            <a:lvl1pPr algn="r">
              <a:defRPr sz="1200"/>
            </a:lvl1pPr>
          </a:lstStyle>
          <a:p>
            <a:fld id="{058A0ADA-1320-4011-B68B-111BC36E75DD}" type="datetimeFigureOut">
              <a:rPr lang="fr-FR" smtClean="0"/>
              <a:pPr/>
              <a:t>13/08/2022</a:t>
            </a:fld>
            <a:endParaRPr lang="fr-FR"/>
          </a:p>
        </p:txBody>
      </p:sp>
      <p:sp>
        <p:nvSpPr>
          <p:cNvPr id="4" name="Espace réservé de l'image des diapositives 3"/>
          <p:cNvSpPr>
            <a:spLocks noGrp="1" noRot="1" noChangeAspect="1"/>
          </p:cNvSpPr>
          <p:nvPr>
            <p:ph type="sldImg" idx="2"/>
          </p:nvPr>
        </p:nvSpPr>
        <p:spPr>
          <a:xfrm>
            <a:off x="3238500" y="509588"/>
            <a:ext cx="3397250" cy="25495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987425" y="3228896"/>
            <a:ext cx="7899400" cy="3058954"/>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6456218"/>
            <a:ext cx="4278842" cy="33988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593696" y="6456218"/>
            <a:ext cx="4278842" cy="339884"/>
          </a:xfrm>
          <a:prstGeom prst="rect">
            <a:avLst/>
          </a:prstGeom>
        </p:spPr>
        <p:txBody>
          <a:bodyPr vert="horz" lIns="91440" tIns="45720" rIns="91440" bIns="45720" rtlCol="0" anchor="b"/>
          <a:lstStyle>
            <a:lvl1pPr algn="r">
              <a:defRPr sz="1200"/>
            </a:lvl1pPr>
          </a:lstStyle>
          <a:p>
            <a:fld id="{C07E2C5A-E858-445F-BF84-73B877B2D387}" type="slidenum">
              <a:rPr lang="fr-FR" smtClean="0"/>
              <a:pPr/>
              <a:t>‹N°›</a:t>
            </a:fld>
            <a:endParaRPr lang="fr-FR"/>
          </a:p>
        </p:txBody>
      </p:sp>
    </p:spTree>
    <p:extLst>
      <p:ext uri="{BB962C8B-B14F-4D97-AF65-F5344CB8AC3E}">
        <p14:creationId xmlns:p14="http://schemas.microsoft.com/office/powerpoint/2010/main" val="595669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0" dirty="0">
                <a:solidFill>
                  <a:srgbClr val="BDC1C6"/>
                </a:solidFill>
                <a:effectLst/>
                <a:latin typeface="arial" panose="020B0604020202020204" pitchFamily="34" charset="0"/>
              </a:rPr>
              <a:t>« un financement qui vise à réduire les émissions et à améliorer les puits de gaz à effet de serre et vise à réduire la vulnérabilité des systèmes humains et écologiques, ainsi qu'à maintenir et à accroître leur résilience face aux impacts négatifs du changement climatique »</a:t>
            </a:r>
            <a:endParaRPr lang="fr-FR" dirty="0"/>
          </a:p>
        </p:txBody>
      </p:sp>
      <p:sp>
        <p:nvSpPr>
          <p:cNvPr id="4" name="Espace réservé du numéro de diapositive 3"/>
          <p:cNvSpPr>
            <a:spLocks noGrp="1"/>
          </p:cNvSpPr>
          <p:nvPr>
            <p:ph type="sldNum" sz="quarter" idx="5"/>
          </p:nvPr>
        </p:nvSpPr>
        <p:spPr/>
        <p:txBody>
          <a:bodyPr/>
          <a:lstStyle/>
          <a:p>
            <a:fld id="{C07E2C5A-E858-445F-BF84-73B877B2D387}" type="slidenum">
              <a:rPr lang="fr-FR" smtClean="0"/>
              <a:pPr/>
              <a:t>2</a:t>
            </a:fld>
            <a:endParaRPr lang="fr-FR"/>
          </a:p>
        </p:txBody>
      </p:sp>
    </p:spTree>
    <p:extLst>
      <p:ext uri="{BB962C8B-B14F-4D97-AF65-F5344CB8AC3E}">
        <p14:creationId xmlns:p14="http://schemas.microsoft.com/office/powerpoint/2010/main" val="1222581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propositions pilotes de l’EAD peuvent inclure à la fois des activités d’adaptation et d’atténuation, dans le cadre d’un ou de plusieurs des domaines de résultats du FVC.</a:t>
            </a:r>
          </a:p>
          <a:p>
            <a:r>
              <a:rPr lang="fr-FR" dirty="0"/>
              <a:t>Les propositions pilotes de l’AED devraient soutenir directement les communautés ou les petites et moyennes entreprises (PME), par exemple au moyen de petites subventions ou de lignes de crédit prolongées.</a:t>
            </a:r>
          </a:p>
          <a:p>
            <a:r>
              <a:rPr lang="fr-FR" dirty="0"/>
              <a:t>Les activités devraient cibler les acteurs locaux, en abordant les aspects sexospécifiques et les besoins des communautés vulnérables.</a:t>
            </a:r>
          </a:p>
          <a:p>
            <a:endParaRPr lang="fr-FR" dirty="0"/>
          </a:p>
        </p:txBody>
      </p:sp>
      <p:sp>
        <p:nvSpPr>
          <p:cNvPr id="4" name="Espace réservé du numéro de diapositive 3"/>
          <p:cNvSpPr>
            <a:spLocks noGrp="1"/>
          </p:cNvSpPr>
          <p:nvPr>
            <p:ph type="sldNum" sz="quarter" idx="5"/>
          </p:nvPr>
        </p:nvSpPr>
        <p:spPr/>
        <p:txBody>
          <a:bodyPr/>
          <a:lstStyle/>
          <a:p>
            <a:fld id="{C07E2C5A-E858-445F-BF84-73B877B2D387}" type="slidenum">
              <a:rPr lang="fr-FR" smtClean="0"/>
              <a:pPr/>
              <a:t>18</a:t>
            </a:fld>
            <a:endParaRPr lang="fr-FR"/>
          </a:p>
        </p:txBody>
      </p:sp>
    </p:spTree>
    <p:extLst>
      <p:ext uri="{BB962C8B-B14F-4D97-AF65-F5344CB8AC3E}">
        <p14:creationId xmlns:p14="http://schemas.microsoft.com/office/powerpoint/2010/main" val="3907103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a:r>
              <a:rPr lang="fr-FR" b="0" i="0" dirty="0">
                <a:solidFill>
                  <a:srgbClr val="FFFFFF"/>
                </a:solidFill>
                <a:effectLst/>
                <a:latin typeface="Heebo" pitchFamily="2" charset="-79"/>
                <a:cs typeface="Heebo" pitchFamily="2" charset="-79"/>
              </a:rPr>
              <a:t>Le Fonds pour l’environnement mondial a été créé à la veille du Sommet de la Terre de Rio pour s’attaquer aux problèmes environnementaux les plus urgents de notre planète. </a:t>
            </a:r>
            <a:endParaRPr lang="en-US" b="0" i="0" dirty="0">
              <a:solidFill>
                <a:srgbClr val="0C110F"/>
              </a:solidFill>
              <a:effectLst/>
              <a:latin typeface="Heebo" pitchFamily="2" charset="-79"/>
              <a:cs typeface="Heebo" pitchFamily="2" charset="-79"/>
            </a:endParaRPr>
          </a:p>
          <a:p>
            <a:pPr algn="l"/>
            <a:r>
              <a:rPr lang="fr-FR" b="0" i="0" dirty="0">
                <a:solidFill>
                  <a:srgbClr val="0C110F"/>
                </a:solidFill>
                <a:effectLst/>
                <a:latin typeface="Heebo" pitchFamily="2" charset="-79"/>
                <a:cs typeface="Heebo" pitchFamily="2" charset="-79"/>
              </a:rPr>
              <a:t>Le FEM sert de mécanisme financier pour plusieurs conventions environnementales. </a:t>
            </a:r>
          </a:p>
          <a:p>
            <a:pPr algn="l"/>
            <a:r>
              <a:rPr lang="fr-FR" b="0" i="0" dirty="0">
                <a:solidFill>
                  <a:srgbClr val="0C110F"/>
                </a:solidFill>
                <a:effectLst/>
                <a:latin typeface="Heebo" pitchFamily="2" charset="-79"/>
                <a:cs typeface="Heebo" pitchFamily="2" charset="-79"/>
              </a:rPr>
              <a:t>Nous appuyons le travail des pays en développement visant à s’attaquer aux problèmes environnementaux les plus urgents du monde. Nous organisons notre travail autour de cinq domaines d’intervention – la perte de biodiversité, les produits chimiques et les déchets, le changement climatique, les eaux internationales et la dégradation des terres – et adoptons une approche intégrée pour soutenir des systèmes alimentaires plus durables, la gestion des forêts et les villes.</a:t>
            </a:r>
          </a:p>
          <a:p>
            <a:pPr algn="l"/>
            <a:endParaRPr lang="en-US" b="0" i="0" dirty="0">
              <a:solidFill>
                <a:srgbClr val="0C110F"/>
              </a:solidFill>
              <a:effectLst/>
              <a:latin typeface="Heebo" pitchFamily="2" charset="-79"/>
              <a:cs typeface="Heebo" pitchFamily="2" charset="-79"/>
            </a:endParaRPr>
          </a:p>
          <a:p>
            <a:pPr algn="l"/>
            <a:endParaRPr lang="en-US" b="0" i="0" dirty="0">
              <a:solidFill>
                <a:srgbClr val="0C110F"/>
              </a:solidFill>
              <a:effectLst/>
              <a:latin typeface="Heebo" pitchFamily="2" charset="-79"/>
              <a:cs typeface="Heebo" pitchFamily="2" charset="-79"/>
            </a:endParaRPr>
          </a:p>
          <a:p>
            <a:pPr algn="l"/>
            <a:r>
              <a:rPr lang="en-US" b="0" i="0" dirty="0">
                <a:solidFill>
                  <a:srgbClr val="0C110F"/>
                </a:solidFill>
                <a:effectLst/>
                <a:latin typeface="Heebo" pitchFamily="2" charset="-79"/>
                <a:cs typeface="Heebo" pitchFamily="2" charset="-79"/>
              </a:rPr>
              <a:t>The Global Environment Facility has a unique governing structure organized around an Assembly, the Council, the Secretariat, 18 agencies, a Scientific and Technical Advisory Panel (STAP) and the Evaluation Office.</a:t>
            </a:r>
          </a:p>
        </p:txBody>
      </p:sp>
      <p:sp>
        <p:nvSpPr>
          <p:cNvPr id="4" name="Espace réservé du numéro de diapositive 3"/>
          <p:cNvSpPr>
            <a:spLocks noGrp="1"/>
          </p:cNvSpPr>
          <p:nvPr>
            <p:ph type="sldNum" sz="quarter" idx="5"/>
          </p:nvPr>
        </p:nvSpPr>
        <p:spPr/>
        <p:txBody>
          <a:bodyPr/>
          <a:lstStyle/>
          <a:p>
            <a:fld id="{975FAAB6-C82D-4A28-B062-ED143525C249}" type="slidenum">
              <a:rPr lang="fr-FR" smtClean="0"/>
              <a:t>3</a:t>
            </a:fld>
            <a:endParaRPr lang="fr-FR"/>
          </a:p>
        </p:txBody>
      </p:sp>
    </p:spTree>
    <p:extLst>
      <p:ext uri="{BB962C8B-B14F-4D97-AF65-F5344CB8AC3E}">
        <p14:creationId xmlns:p14="http://schemas.microsoft.com/office/powerpoint/2010/main" val="2043261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a:endParaRPr lang="en-US" b="0" i="0" dirty="0">
              <a:solidFill>
                <a:srgbClr val="0C110F"/>
              </a:solidFill>
              <a:effectLst/>
              <a:latin typeface="Heebo" pitchFamily="2" charset="-79"/>
              <a:cs typeface="Heebo" pitchFamily="2" charset="-79"/>
            </a:endParaRPr>
          </a:p>
          <a:p>
            <a:pPr algn="l"/>
            <a:endParaRPr lang="en-US" b="0" i="0" dirty="0">
              <a:solidFill>
                <a:srgbClr val="0C110F"/>
              </a:solidFill>
              <a:effectLst/>
              <a:latin typeface="Heebo" pitchFamily="2" charset="-79"/>
              <a:cs typeface="Heebo" pitchFamily="2" charset="-79"/>
            </a:endParaRPr>
          </a:p>
          <a:p>
            <a:pPr algn="l"/>
            <a:r>
              <a:rPr lang="en-US" b="0" i="0" dirty="0">
                <a:solidFill>
                  <a:srgbClr val="0C110F"/>
                </a:solidFill>
                <a:effectLst/>
                <a:latin typeface="Heebo" pitchFamily="2" charset="-79"/>
                <a:cs typeface="Heebo" pitchFamily="2" charset="-79"/>
              </a:rPr>
              <a:t>The Global Environment Facility has a unique governing structure organized around an Assembly, the Council, the Secretariat, 18 agencies, a Scientific and Technical Advisory Panel (STAP) and the Evaluation Office.</a:t>
            </a:r>
          </a:p>
        </p:txBody>
      </p:sp>
      <p:sp>
        <p:nvSpPr>
          <p:cNvPr id="4" name="Espace réservé du numéro de diapositive 3"/>
          <p:cNvSpPr>
            <a:spLocks noGrp="1"/>
          </p:cNvSpPr>
          <p:nvPr>
            <p:ph type="sldNum" sz="quarter" idx="5"/>
          </p:nvPr>
        </p:nvSpPr>
        <p:spPr/>
        <p:txBody>
          <a:bodyPr/>
          <a:lstStyle/>
          <a:p>
            <a:fld id="{975FAAB6-C82D-4A28-B062-ED143525C249}" type="slidenum">
              <a:rPr lang="fr-FR" smtClean="0"/>
              <a:t>4</a:t>
            </a:fld>
            <a:endParaRPr lang="fr-FR"/>
          </a:p>
        </p:txBody>
      </p:sp>
    </p:spTree>
    <p:extLst>
      <p:ext uri="{BB962C8B-B14F-4D97-AF65-F5344CB8AC3E}">
        <p14:creationId xmlns:p14="http://schemas.microsoft.com/office/powerpoint/2010/main" val="2894774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a:r>
              <a:rPr lang="en-US" b="0" i="0" dirty="0">
                <a:solidFill>
                  <a:srgbClr val="0C110F"/>
                </a:solidFill>
                <a:effectLst/>
                <a:latin typeface="Heebo" pitchFamily="2" charset="-79"/>
                <a:cs typeface="Heebo" pitchFamily="2" charset="-79"/>
              </a:rPr>
              <a:t>The Global Environment Facility has a unique governing structure organized around an Assembly, the Council, the Secretariat, 18 agencies, a Scientific and Technical Advisory Panel (STAP) and the Evaluation Office.</a:t>
            </a:r>
          </a:p>
          <a:p>
            <a:pPr algn="l"/>
            <a:r>
              <a:rPr lang="en-US" b="0" i="0" dirty="0">
                <a:solidFill>
                  <a:srgbClr val="0C110F"/>
                </a:solidFill>
                <a:effectLst/>
                <a:latin typeface="Heebo" pitchFamily="2" charset="-79"/>
                <a:cs typeface="Heebo" pitchFamily="2" charset="-79"/>
              </a:rPr>
              <a:t>The GEF serves as a financial mechanism for several environmental conventions. </a:t>
            </a:r>
          </a:p>
          <a:p>
            <a:r>
              <a:rPr lang="en-US" b="0" i="0" dirty="0">
                <a:solidFill>
                  <a:srgbClr val="0C110F"/>
                </a:solidFill>
                <a:effectLst/>
                <a:latin typeface="Heebo" pitchFamily="2" charset="-79"/>
                <a:cs typeface="Heebo" pitchFamily="2" charset="-79"/>
              </a:rPr>
              <a:t>We support developing countries’ work to address the world’s most pressing environmental issues. We organize our work around five focal areas – biodiversity loss, chemicals and waste, climate change, international waters, and land degradation – and take an integrated approach to support more sustainable food systems, forest management, and cities.</a:t>
            </a:r>
            <a:endParaRPr lang="fr-FR" dirty="0"/>
          </a:p>
        </p:txBody>
      </p:sp>
      <p:sp>
        <p:nvSpPr>
          <p:cNvPr id="4" name="Espace réservé du numéro de diapositive 3"/>
          <p:cNvSpPr>
            <a:spLocks noGrp="1"/>
          </p:cNvSpPr>
          <p:nvPr>
            <p:ph type="sldNum" sz="quarter" idx="5"/>
          </p:nvPr>
        </p:nvSpPr>
        <p:spPr/>
        <p:txBody>
          <a:bodyPr/>
          <a:lstStyle/>
          <a:p>
            <a:fld id="{975FAAB6-C82D-4A28-B062-ED143525C249}" type="slidenum">
              <a:rPr lang="fr-FR" smtClean="0"/>
              <a:t>5</a:t>
            </a:fld>
            <a:endParaRPr lang="fr-FR"/>
          </a:p>
        </p:txBody>
      </p:sp>
    </p:spTree>
    <p:extLst>
      <p:ext uri="{BB962C8B-B14F-4D97-AF65-F5344CB8AC3E}">
        <p14:creationId xmlns:p14="http://schemas.microsoft.com/office/powerpoint/2010/main" val="37702311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Le Programme de petites subventions (PSC) du FEM est un programme d’entreprise du Fonds pour l’environnement mondial qui fournit un soutien financier et technique à la société civile locale et aux organisations communautaires pour élaborer et mettre en œuvre des actions locales innovantes qui s’attaquent aux problèmes environnementaux mondiaux, tout en améliorant les moyens de subsistance et en réduisant la pauvreté.</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SGP Lancé en 1992, le PSC travaille en étroite collaboration avec d’autres projets et programmes du FEM et les complète, soutenant 136 pays depuis sa création.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subventions jusqu’à concurrence de 50 000 $.Dans la pratique, la subvention moyenne a été d’environ 25 000 $. De plus, SGP fournit un maximum de 150 000 $ pour des projets stratégiques. Ces projets de plus grande envergure permettent d’étendre et de reproduire des approches réussies, couvrant un grand nombre de communautés dans des paysages critiques ou des paysages marins.</a:t>
            </a:r>
          </a:p>
        </p:txBody>
      </p:sp>
      <p:sp>
        <p:nvSpPr>
          <p:cNvPr id="4" name="Espace réservé du numéro de diapositive 3"/>
          <p:cNvSpPr>
            <a:spLocks noGrp="1"/>
          </p:cNvSpPr>
          <p:nvPr>
            <p:ph type="sldNum" sz="quarter" idx="5"/>
          </p:nvPr>
        </p:nvSpPr>
        <p:spPr/>
        <p:txBody>
          <a:bodyPr/>
          <a:lstStyle/>
          <a:p>
            <a:fld id="{C07E2C5A-E858-445F-BF84-73B877B2D387}" type="slidenum">
              <a:rPr lang="fr-FR" smtClean="0"/>
              <a:pPr/>
              <a:t>6</a:t>
            </a:fld>
            <a:endParaRPr lang="fr-FR"/>
          </a:p>
        </p:txBody>
      </p:sp>
    </p:spTree>
    <p:extLst>
      <p:ext uri="{BB962C8B-B14F-4D97-AF65-F5344CB8AC3E}">
        <p14:creationId xmlns:p14="http://schemas.microsoft.com/office/powerpoint/2010/main" val="639124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42900" indent="-342900" algn="just">
              <a:buFont typeface="Arial" panose="020B0604020202020204" pitchFamily="34" charset="0"/>
              <a:buChar char="•"/>
            </a:pPr>
            <a:r>
              <a:rPr lang="fr-FR" sz="1200" dirty="0">
                <a:solidFill>
                  <a:srgbClr val="000000"/>
                </a:solidFill>
                <a:latin typeface="Arial" panose="020B0604020202020204" pitchFamily="34" charset="0"/>
                <a:cs typeface="Arial" panose="020B0604020202020204" pitchFamily="34" charset="0"/>
              </a:rPr>
              <a:t>Enveloppe par pays: 10 millions de dollars;</a:t>
            </a:r>
          </a:p>
          <a:p>
            <a:pPr marL="342900" indent="-342900" algn="just">
              <a:buFont typeface="Arial" panose="020B0604020202020204" pitchFamily="34" charset="0"/>
              <a:buChar char="•"/>
            </a:pPr>
            <a:r>
              <a:rPr lang="fr-FR" sz="1200" dirty="0">
                <a:solidFill>
                  <a:srgbClr val="000000"/>
                </a:solidFill>
                <a:latin typeface="Arial" panose="020B0604020202020204" pitchFamily="34" charset="0"/>
                <a:cs typeface="Arial" panose="020B0604020202020204" pitchFamily="34" charset="0"/>
              </a:rPr>
              <a:t>Focus sur les stratégies nationales de développement, de lutte contre la pauvreté et d’adaptation au changement climatique;</a:t>
            </a:r>
          </a:p>
          <a:p>
            <a:pPr marL="342900" indent="-342900" algn="just">
              <a:buFont typeface="Arial" panose="020B0604020202020204" pitchFamily="34" charset="0"/>
              <a:buChar char="•"/>
            </a:pPr>
            <a:r>
              <a:rPr lang="fr-FR" sz="1200" dirty="0">
                <a:solidFill>
                  <a:srgbClr val="000000"/>
                </a:solidFill>
                <a:latin typeface="Arial" panose="020B0604020202020204" pitchFamily="34" charset="0"/>
                <a:cs typeface="Arial" panose="020B0604020202020204" pitchFamily="34" charset="0"/>
              </a:rPr>
              <a:t>Prise en compte des besoins spécifiques des communautés les plus vulnérables</a:t>
            </a:r>
            <a:endParaRPr lang="fr-FR" sz="1200" dirty="0">
              <a:latin typeface="Arial" panose="020B060402020202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975FAAB6-C82D-4A28-B062-ED143525C249}" type="slidenum">
              <a:rPr lang="fr-FR" smtClean="0"/>
              <a:t>7</a:t>
            </a:fld>
            <a:endParaRPr lang="fr-FR"/>
          </a:p>
        </p:txBody>
      </p:sp>
    </p:spTree>
    <p:extLst>
      <p:ext uri="{BB962C8B-B14F-4D97-AF65-F5344CB8AC3E}">
        <p14:creationId xmlns:p14="http://schemas.microsoft.com/office/powerpoint/2010/main" val="481852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07E2C5A-E858-445F-BF84-73B877B2D387}" type="slidenum">
              <a:rPr lang="fr-FR" smtClean="0"/>
              <a:pPr/>
              <a:t>10</a:t>
            </a:fld>
            <a:endParaRPr lang="fr-FR"/>
          </a:p>
        </p:txBody>
      </p:sp>
    </p:spTree>
    <p:extLst>
      <p:ext uri="{BB962C8B-B14F-4D97-AF65-F5344CB8AC3E}">
        <p14:creationId xmlns:p14="http://schemas.microsoft.com/office/powerpoint/2010/main" val="3694402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dirty="0">
                <a:effectLst/>
                <a:latin typeface="Times New Roman" panose="02020603050405020304" pitchFamily="18" charset="0"/>
                <a:ea typeface="Calibri" panose="020F0502020204030204" pitchFamily="34" charset="0"/>
                <a:cs typeface="Times New Roman" panose="02020603050405020304" pitchFamily="18" charset="0"/>
              </a:rPr>
              <a:t>Le FVC a huit domaines d’impact dont quatre pour l’atténuation (réduction des émissions de GES : Production et accès à l’énergie à faible émission, Moyens de transport à faible émission, Intensité énergétique dans les bâtiments, villes, industries et équipements, utilisation des terres et forêts) et quatre pour l’adaptation (augmentation de la résilience : Santé, sécurité alimentaire et qualité de l’eau, moyens de subsistance des communautés, infrastructure et construction, écosystèmes et services écosystémiques). </a:t>
            </a:r>
            <a:endParaRPr lang="fr-FR" dirty="0"/>
          </a:p>
        </p:txBody>
      </p:sp>
      <p:sp>
        <p:nvSpPr>
          <p:cNvPr id="4" name="Espace réservé du numéro de diapositive 3"/>
          <p:cNvSpPr>
            <a:spLocks noGrp="1"/>
          </p:cNvSpPr>
          <p:nvPr>
            <p:ph type="sldNum" sz="quarter" idx="5"/>
          </p:nvPr>
        </p:nvSpPr>
        <p:spPr/>
        <p:txBody>
          <a:bodyPr/>
          <a:lstStyle/>
          <a:p>
            <a:fld id="{C07E2C5A-E858-445F-BF84-73B877B2D387}" type="slidenum">
              <a:rPr lang="fr-FR" smtClean="0"/>
              <a:pPr/>
              <a:t>14</a:t>
            </a:fld>
            <a:endParaRPr lang="fr-FR"/>
          </a:p>
        </p:txBody>
      </p:sp>
    </p:spTree>
    <p:extLst>
      <p:ext uri="{BB962C8B-B14F-4D97-AF65-F5344CB8AC3E}">
        <p14:creationId xmlns:p14="http://schemas.microsoft.com/office/powerpoint/2010/main" val="41137444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07E2C5A-E858-445F-BF84-73B877B2D387}" type="slidenum">
              <a:rPr lang="fr-FR" smtClean="0"/>
              <a:pPr/>
              <a:t>17</a:t>
            </a:fld>
            <a:endParaRPr lang="fr-FR"/>
          </a:p>
        </p:txBody>
      </p:sp>
    </p:spTree>
    <p:extLst>
      <p:ext uri="{BB962C8B-B14F-4D97-AF65-F5344CB8AC3E}">
        <p14:creationId xmlns:p14="http://schemas.microsoft.com/office/powerpoint/2010/main" val="1505746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D0346576-0EA1-4A18-90C5-E4C521477C48}" type="datetime1">
              <a:rPr lang="fr-FR" smtClean="0"/>
              <a:t>16/08/2022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1D1A230-BDF2-4940-BBD8-31832BB1B366}"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6613FB6-A3C5-42E6-A154-1299F5CAED75}" type="datetime1">
              <a:rPr lang="fr-FR" smtClean="0"/>
              <a:t>16/08/2022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1D1A230-BDF2-4940-BBD8-31832BB1B366}"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42E8A596-4E0B-4A02-ADEE-8C199C870C5D}" type="datetime1">
              <a:rPr lang="fr-FR" smtClean="0"/>
              <a:t>16/08/2022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1D1A230-BDF2-4940-BBD8-31832BB1B366}"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0334E35-BB67-43DE-8BAA-AD2866DF72F8}" type="datetime1">
              <a:rPr lang="fr-FR" smtClean="0"/>
              <a:t>16/08/2022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1D1A230-BDF2-4940-BBD8-31832BB1B366}"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861CFEC6-E37E-405B-B674-F22B5D62DDD4}" type="datetime1">
              <a:rPr lang="fr-FR" smtClean="0"/>
              <a:t>16/08/2022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1D1A230-BDF2-4940-BBD8-31832BB1B366}"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59FE9667-0811-427A-AEF6-E69A176907F5}" type="datetime1">
              <a:rPr lang="fr-FR" smtClean="0"/>
              <a:t>16/08/2022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1D1A230-BDF2-4940-BBD8-31832BB1B366}"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35694A28-E8A4-4A06-96D0-79C9FBDC1C9E}" type="datetime1">
              <a:rPr lang="fr-FR" smtClean="0"/>
              <a:t>16/08/2022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1D1A230-BDF2-4940-BBD8-31832BB1B366}"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2"/>
          <p:cNvSpPr>
            <a:spLocks noGrp="1"/>
          </p:cNvSpPr>
          <p:nvPr>
            <p:ph type="dt" sz="half" idx="10"/>
          </p:nvPr>
        </p:nvSpPr>
        <p:spPr/>
        <p:txBody>
          <a:bodyPr/>
          <a:lstStyle/>
          <a:p>
            <a:fld id="{65625EC9-8055-4FDD-8EEF-98FF92582B26}" type="datetime1">
              <a:rPr lang="fr-FR" smtClean="0"/>
              <a:t>16/08/2022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1D1A230-BDF2-4940-BBD8-31832BB1B366}"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7F7A8D6-D8A7-4DAE-8A08-0CCC5529078D}" type="datetime1">
              <a:rPr lang="fr-FR" smtClean="0"/>
              <a:t>16/08/2022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1D1A230-BDF2-4940-BBD8-31832BB1B366}"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B54B6C2B-F758-4275-A4D9-C64E48DF5365}" type="datetime1">
              <a:rPr lang="fr-FR" smtClean="0"/>
              <a:t>16/08/2022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1D1A230-BDF2-4940-BBD8-31832BB1B366}"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71BB220F-5EB7-495A-A5CB-56DF0283E93A}" type="datetime1">
              <a:rPr lang="fr-FR" smtClean="0"/>
              <a:t>16/08/2022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1D1A230-BDF2-4940-BBD8-31832BB1B366}"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64409B-C90A-420D-858D-4A35C27F03B9}" type="datetime1">
              <a:rPr lang="fr-FR" smtClean="0"/>
              <a:t>16/08/2022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D1A230-BDF2-4940-BBD8-31832BB1B366}"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greenclimate.fund/eda"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17B177-B8F2-19B2-487E-8FE01891DD51}"/>
              </a:ext>
            </a:extLst>
          </p:cNvPr>
          <p:cNvSpPr>
            <a:spLocks noGrp="1"/>
          </p:cNvSpPr>
          <p:nvPr>
            <p:ph type="ctrTitle"/>
          </p:nvPr>
        </p:nvSpPr>
        <p:spPr>
          <a:xfrm>
            <a:off x="287524" y="2994314"/>
            <a:ext cx="8568952" cy="1082758"/>
          </a:xfrm>
        </p:spPr>
        <p:txBody>
          <a:bodyPr>
            <a:normAutofit fontScale="90000"/>
          </a:bodyPr>
          <a:lstStyle/>
          <a:p>
            <a:br>
              <a:rPr lang="fr-FR" dirty="0">
                <a:solidFill>
                  <a:srgbClr val="00B050"/>
                </a:solidFill>
                <a:latin typeface="Arial" panose="020B0604020202020204" pitchFamily="34" charset="0"/>
                <a:cs typeface="Arial" panose="020B0604020202020204" pitchFamily="34" charset="0"/>
              </a:rPr>
            </a:br>
            <a:r>
              <a:rPr lang="fr-FR" dirty="0">
                <a:solidFill>
                  <a:srgbClr val="00B050"/>
                </a:solidFill>
                <a:latin typeface="Arial" panose="020B0604020202020204" pitchFamily="34" charset="0"/>
                <a:cs typeface="Arial" panose="020B0604020202020204" pitchFamily="34" charset="0"/>
              </a:rPr>
              <a:t>Introduction à la finance climatique</a:t>
            </a:r>
            <a:br>
              <a:rPr lang="fr-FR" dirty="0">
                <a:solidFill>
                  <a:srgbClr val="00B050"/>
                </a:solidFill>
                <a:latin typeface="Arial" panose="020B0604020202020204" pitchFamily="34" charset="0"/>
                <a:cs typeface="Arial" panose="020B0604020202020204" pitchFamily="34" charset="0"/>
              </a:rPr>
            </a:br>
            <a:endParaRPr lang="fr-FR" dirty="0">
              <a:solidFill>
                <a:srgbClr val="00B050"/>
              </a:solidFill>
              <a:latin typeface="Arial" panose="020B0604020202020204" pitchFamily="34" charset="0"/>
              <a:cs typeface="Arial" panose="020B0604020202020204" pitchFamily="34" charset="0"/>
            </a:endParaRPr>
          </a:p>
        </p:txBody>
      </p:sp>
      <p:sp>
        <p:nvSpPr>
          <p:cNvPr id="3" name="Sous-titre 2">
            <a:extLst>
              <a:ext uri="{FF2B5EF4-FFF2-40B4-BE49-F238E27FC236}">
                <a16:creationId xmlns:a16="http://schemas.microsoft.com/office/drawing/2014/main" id="{A9FE09FC-B61B-7955-B9A9-D69852F9086C}"/>
              </a:ext>
            </a:extLst>
          </p:cNvPr>
          <p:cNvSpPr>
            <a:spLocks noGrp="1"/>
          </p:cNvSpPr>
          <p:nvPr>
            <p:ph type="subTitle" idx="1"/>
          </p:nvPr>
        </p:nvSpPr>
        <p:spPr>
          <a:xfrm>
            <a:off x="4427984" y="4634379"/>
            <a:ext cx="3344416" cy="1224136"/>
          </a:xfrm>
          <a:solidFill>
            <a:schemeClr val="bg1"/>
          </a:solidFill>
          <a:ln>
            <a:noFill/>
          </a:ln>
        </p:spPr>
        <p:txBody>
          <a:bodyPr>
            <a:normAutofit/>
          </a:bodyPr>
          <a:lstStyle/>
          <a:p>
            <a:pPr algn="r">
              <a:lnSpc>
                <a:spcPct val="120000"/>
              </a:lnSpc>
            </a:pPr>
            <a:r>
              <a:rPr lang="fr-FR" sz="1400" b="1" i="1" dirty="0">
                <a:latin typeface="Arial" panose="020B0604020202020204" pitchFamily="34" charset="0"/>
                <a:cs typeface="Arial" panose="020B0604020202020204" pitchFamily="34" charset="0"/>
              </a:rPr>
              <a:t>Olaodjéwou B. ODJOUGBELE</a:t>
            </a:r>
          </a:p>
          <a:p>
            <a:pPr algn="r">
              <a:lnSpc>
                <a:spcPct val="120000"/>
              </a:lnSpc>
            </a:pPr>
            <a:r>
              <a:rPr lang="fr-FR" sz="1400" b="1" dirty="0">
                <a:latin typeface="Arial" panose="020B0604020202020204" pitchFamily="34" charset="0"/>
                <a:cs typeface="Arial" panose="020B0604020202020204" pitchFamily="34" charset="0"/>
              </a:rPr>
              <a:t>Expert en Changement climatique </a:t>
            </a:r>
          </a:p>
          <a:p>
            <a:pPr algn="r">
              <a:lnSpc>
                <a:spcPct val="120000"/>
              </a:lnSpc>
            </a:pPr>
            <a:r>
              <a:rPr lang="fr-FR" sz="1400" b="1" dirty="0">
                <a:latin typeface="Arial" panose="020B0604020202020204" pitchFamily="34" charset="0"/>
                <a:cs typeface="Arial" panose="020B0604020202020204" pitchFamily="34" charset="0"/>
              </a:rPr>
              <a:t>et développement durable </a:t>
            </a:r>
          </a:p>
          <a:p>
            <a:pPr algn="r">
              <a:lnSpc>
                <a:spcPct val="120000"/>
              </a:lnSpc>
            </a:pPr>
            <a:r>
              <a:rPr lang="fr-FR" sz="1400" b="1" dirty="0">
                <a:latin typeface="Arial" panose="020B0604020202020204" pitchFamily="34" charset="0"/>
                <a:cs typeface="Arial" panose="020B0604020202020204" pitchFamily="34" charset="0"/>
              </a:rPr>
              <a:t>Facilitateur pays NDC-Partnership</a:t>
            </a:r>
          </a:p>
        </p:txBody>
      </p:sp>
      <p:sp>
        <p:nvSpPr>
          <p:cNvPr id="7" name="ZoneTexte 6">
            <a:extLst>
              <a:ext uri="{FF2B5EF4-FFF2-40B4-BE49-F238E27FC236}">
                <a16:creationId xmlns:a16="http://schemas.microsoft.com/office/drawing/2014/main" id="{0C612849-464B-2BFD-3C74-EC333CB2B8C9}"/>
              </a:ext>
            </a:extLst>
          </p:cNvPr>
          <p:cNvSpPr txBox="1"/>
          <p:nvPr/>
        </p:nvSpPr>
        <p:spPr>
          <a:xfrm>
            <a:off x="539552" y="2123564"/>
            <a:ext cx="7848872" cy="369332"/>
          </a:xfrm>
          <a:prstGeom prst="rect">
            <a:avLst/>
          </a:prstGeom>
          <a:noFill/>
        </p:spPr>
        <p:txBody>
          <a:bodyPr wrap="square" rtlCol="0">
            <a:spAutoFit/>
          </a:bodyPr>
          <a:lstStyle/>
          <a:p>
            <a:pPr algn="ctr"/>
            <a:r>
              <a:rPr lang="fr-FR" dirty="0">
                <a:latin typeface="Arial" panose="020B0604020202020204" pitchFamily="34" charset="0"/>
                <a:cs typeface="Arial" panose="020B0604020202020204" pitchFamily="34" charset="0"/>
              </a:rPr>
              <a:t>Atelier de la Commission « Villes et développement durable » de l’AIMF</a:t>
            </a:r>
          </a:p>
        </p:txBody>
      </p:sp>
      <p:pic>
        <p:nvPicPr>
          <p:cNvPr id="2054" name="Image 4">
            <a:extLst>
              <a:ext uri="{FF2B5EF4-FFF2-40B4-BE49-F238E27FC236}">
                <a16:creationId xmlns:a16="http://schemas.microsoft.com/office/drawing/2014/main" id="{6CCC5941-214E-C902-D81E-01115F8057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31" t="-224" r="-131" b="-224"/>
          <a:stretch>
            <a:fillRect/>
          </a:stretch>
        </p:blipFill>
        <p:spPr bwMode="auto">
          <a:xfrm>
            <a:off x="467544" y="332656"/>
            <a:ext cx="2459142" cy="1440160"/>
          </a:xfrm>
          <a:prstGeom prst="rect">
            <a:avLst/>
          </a:prstGeom>
          <a:solidFill>
            <a:srgbClr val="FFFFFF"/>
          </a:solidFill>
        </p:spPr>
      </p:pic>
      <p:pic>
        <p:nvPicPr>
          <p:cNvPr id="2052" name="Image 8">
            <a:extLst>
              <a:ext uri="{FF2B5EF4-FFF2-40B4-BE49-F238E27FC236}">
                <a16:creationId xmlns:a16="http://schemas.microsoft.com/office/drawing/2014/main" id="{654C9CAD-8674-4175-8F7D-F701E2F431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62" t="-298" r="-262" b="-298"/>
          <a:stretch>
            <a:fillRect/>
          </a:stretch>
        </p:blipFill>
        <p:spPr bwMode="auto">
          <a:xfrm>
            <a:off x="7236296" y="440021"/>
            <a:ext cx="1071562" cy="946150"/>
          </a:xfrm>
          <a:prstGeom prst="rect">
            <a:avLst/>
          </a:prstGeom>
          <a:solidFill>
            <a:srgbClr val="FFFFFF"/>
          </a:solidFill>
        </p:spPr>
      </p:pic>
      <p:pic>
        <p:nvPicPr>
          <p:cNvPr id="2053" name="Image 13">
            <a:extLst>
              <a:ext uri="{FF2B5EF4-FFF2-40B4-BE49-F238E27FC236}">
                <a16:creationId xmlns:a16="http://schemas.microsoft.com/office/drawing/2014/main" id="{8036DC0A-19BA-20C2-5669-14B4609FB4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20" y="404664"/>
            <a:ext cx="1333500" cy="1038225"/>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a:extLst>
              <a:ext uri="{FF2B5EF4-FFF2-40B4-BE49-F238E27FC236}">
                <a16:creationId xmlns:a16="http://schemas.microsoft.com/office/drawing/2014/main" id="{1B9B8245-BDD9-DF34-80E8-258EE34E5F9E}"/>
              </a:ext>
            </a:extLst>
          </p:cNvPr>
          <p:cNvSpPr txBox="1"/>
          <p:nvPr/>
        </p:nvSpPr>
        <p:spPr>
          <a:xfrm>
            <a:off x="3131840" y="6574247"/>
            <a:ext cx="3600400" cy="276999"/>
          </a:xfrm>
          <a:prstGeom prst="rect">
            <a:avLst/>
          </a:prstGeom>
          <a:noFill/>
        </p:spPr>
        <p:txBody>
          <a:bodyPr wrap="square" rtlCol="0">
            <a:spAutoFit/>
          </a:bodyPr>
          <a:lstStyle/>
          <a:p>
            <a:pPr algn="ctr"/>
            <a:r>
              <a:rPr lang="fr-FR" sz="1200" i="1" dirty="0">
                <a:latin typeface="Arial" panose="020B0604020202020204" pitchFamily="34" charset="0"/>
                <a:cs typeface="Arial" panose="020B0604020202020204" pitchFamily="34" charset="0"/>
              </a:rPr>
              <a:t>Bohicon, le  16 août 2022</a:t>
            </a:r>
            <a:endParaRPr lang="fr-FR" sz="1200" dirty="0"/>
          </a:p>
        </p:txBody>
      </p:sp>
    </p:spTree>
    <p:extLst>
      <p:ext uri="{BB962C8B-B14F-4D97-AF65-F5344CB8AC3E}">
        <p14:creationId xmlns:p14="http://schemas.microsoft.com/office/powerpoint/2010/main" val="36590396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latin typeface="Arial" panose="020B0604020202020204" pitchFamily="34" charset="0"/>
                <a:cs typeface="Arial" panose="020B0604020202020204" pitchFamily="34" charset="0"/>
              </a:rPr>
              <a:t>LE FONDS D’ADATATION</a:t>
            </a:r>
            <a:endParaRPr lang="fr-FR" dirty="0"/>
          </a:p>
        </p:txBody>
      </p:sp>
      <p:sp>
        <p:nvSpPr>
          <p:cNvPr id="6" name="Espace réservé du numéro de diapositive 5"/>
          <p:cNvSpPr>
            <a:spLocks noGrp="1"/>
          </p:cNvSpPr>
          <p:nvPr>
            <p:ph type="sldNum" sz="quarter" idx="12"/>
          </p:nvPr>
        </p:nvSpPr>
        <p:spPr/>
        <p:txBody>
          <a:bodyPr/>
          <a:lstStyle/>
          <a:p>
            <a:fld id="{11D1A230-BDF2-4940-BBD8-31832BB1B366}" type="slidenum">
              <a:rPr lang="fr-FR" smtClean="0"/>
              <a:pPr/>
              <a:t>10</a:t>
            </a:fld>
            <a:endParaRPr lang="fr-FR"/>
          </a:p>
        </p:txBody>
      </p:sp>
      <p:pic>
        <p:nvPicPr>
          <p:cNvPr id="7" name="Image 6">
            <a:extLst>
              <a:ext uri="{FF2B5EF4-FFF2-40B4-BE49-F238E27FC236}">
                <a16:creationId xmlns:a16="http://schemas.microsoft.com/office/drawing/2014/main" id="{F2D534A7-CFB6-6D5C-C745-2A4DA83E845C}"/>
              </a:ext>
            </a:extLst>
          </p:cNvPr>
          <p:cNvPicPr>
            <a:picLocks noChangeAspect="1"/>
          </p:cNvPicPr>
          <p:nvPr/>
        </p:nvPicPr>
        <p:blipFill>
          <a:blip r:embed="rId3"/>
          <a:stretch>
            <a:fillRect/>
          </a:stretch>
        </p:blipFill>
        <p:spPr>
          <a:xfrm>
            <a:off x="835517" y="2811104"/>
            <a:ext cx="2524860" cy="2524860"/>
          </a:xfrm>
          <a:prstGeom prst="rect">
            <a:avLst/>
          </a:prstGeom>
        </p:spPr>
      </p:pic>
      <p:sp>
        <p:nvSpPr>
          <p:cNvPr id="8" name="Espace réservé du contenu 2">
            <a:extLst>
              <a:ext uri="{FF2B5EF4-FFF2-40B4-BE49-F238E27FC236}">
                <a16:creationId xmlns:a16="http://schemas.microsoft.com/office/drawing/2014/main" id="{F53C6E1E-8273-667F-25BF-2B8397567968}"/>
              </a:ext>
            </a:extLst>
          </p:cNvPr>
          <p:cNvSpPr>
            <a:spLocks noGrp="1"/>
          </p:cNvSpPr>
          <p:nvPr>
            <p:ph idx="1"/>
          </p:nvPr>
        </p:nvSpPr>
        <p:spPr>
          <a:xfrm>
            <a:off x="3679466" y="1417637"/>
            <a:ext cx="5035164" cy="5303837"/>
          </a:xfrm>
        </p:spPr>
        <p:txBody>
          <a:bodyPr anchor="t">
            <a:normAutofit/>
          </a:bodyPr>
          <a:lstStyle/>
          <a:p>
            <a:pPr marL="0" indent="0">
              <a:lnSpc>
                <a:spcPct val="90000"/>
              </a:lnSpc>
              <a:buNone/>
            </a:pPr>
            <a:r>
              <a:rPr lang="en-US" sz="1600" b="1" dirty="0">
                <a:latin typeface="Arial" panose="020B0604020202020204" pitchFamily="34" charset="0"/>
                <a:cs typeface="Arial" panose="020B0604020202020204" pitchFamily="34" charset="0"/>
              </a:rPr>
              <a:t>Facilités</a:t>
            </a:r>
          </a:p>
          <a:p>
            <a:pPr lvl="1">
              <a:lnSpc>
                <a:spcPct val="90000"/>
              </a:lnSpc>
              <a:spcBef>
                <a:spcPts val="900"/>
              </a:spcBef>
              <a:spcAft>
                <a:spcPts val="450"/>
              </a:spcAft>
            </a:pPr>
            <a:r>
              <a:rPr lang="fr-BE" sz="2000" dirty="0">
                <a:latin typeface="Arial" panose="020B0604020202020204" pitchFamily="34" charset="0"/>
                <a:cs typeface="Arial" panose="020B0604020202020204" pitchFamily="34" charset="0"/>
              </a:rPr>
              <a:t>20 millions de dollars sont disponibles pour les pays avec conditions pour appuyer les projets et programmes d’adaptation</a:t>
            </a:r>
          </a:p>
          <a:p>
            <a:pPr lvl="1">
              <a:lnSpc>
                <a:spcPct val="90000"/>
              </a:lnSpc>
              <a:spcBef>
                <a:spcPts val="900"/>
              </a:spcBef>
              <a:spcAft>
                <a:spcPts val="450"/>
              </a:spcAft>
            </a:pPr>
            <a:r>
              <a:rPr lang="fr-BE" sz="2000" b="1" dirty="0">
                <a:latin typeface="Arial" panose="020B0604020202020204" pitchFamily="34" charset="0"/>
                <a:cs typeface="Arial" panose="020B0604020202020204" pitchFamily="34" charset="0"/>
              </a:rPr>
              <a:t>25,000 $ pour financer les documents de politiques environnementale et genre</a:t>
            </a:r>
            <a:endParaRPr lang="fr-BE" sz="2000" dirty="0">
              <a:latin typeface="Arial" panose="020B0604020202020204" pitchFamily="34" charset="0"/>
              <a:cs typeface="Arial" panose="020B0604020202020204" pitchFamily="34" charset="0"/>
            </a:endParaRPr>
          </a:p>
          <a:p>
            <a:pPr lvl="1">
              <a:lnSpc>
                <a:spcPct val="90000"/>
              </a:lnSpc>
              <a:spcBef>
                <a:spcPts val="900"/>
              </a:spcBef>
              <a:spcAft>
                <a:spcPts val="450"/>
              </a:spcAft>
            </a:pPr>
            <a:r>
              <a:rPr lang="fr-BE" sz="2000" b="1" dirty="0">
                <a:latin typeface="Arial" panose="020B0604020202020204" pitchFamily="34" charset="0"/>
                <a:cs typeface="Arial" panose="020B0604020202020204" pitchFamily="34" charset="0"/>
              </a:rPr>
              <a:t>50,000$ pour appuyer l’élaboration des projets et programmes,</a:t>
            </a:r>
          </a:p>
          <a:p>
            <a:pPr lvl="1">
              <a:lnSpc>
                <a:spcPct val="90000"/>
              </a:lnSpc>
              <a:spcBef>
                <a:spcPts val="900"/>
              </a:spcBef>
              <a:spcAft>
                <a:spcPts val="450"/>
              </a:spcAft>
            </a:pPr>
            <a:r>
              <a:rPr lang="fr-BE" sz="2000" b="1" dirty="0">
                <a:latin typeface="Arial" panose="020B0604020202020204" pitchFamily="34" charset="0"/>
                <a:cs typeface="Arial" panose="020B0604020202020204" pitchFamily="34" charset="0"/>
              </a:rPr>
              <a:t>100,000$ pour les subventions de mise à l’échelle des projets</a:t>
            </a:r>
            <a:endParaRPr lang="fr-BE" sz="2000" dirty="0">
              <a:latin typeface="Arial" panose="020B0604020202020204" pitchFamily="34" charset="0"/>
              <a:cs typeface="Arial" panose="020B0604020202020204" pitchFamily="34" charset="0"/>
            </a:endParaRPr>
          </a:p>
          <a:p>
            <a:pPr lvl="1">
              <a:lnSpc>
                <a:spcPct val="90000"/>
              </a:lnSpc>
              <a:spcBef>
                <a:spcPts val="900"/>
              </a:spcBef>
              <a:spcAft>
                <a:spcPts val="450"/>
              </a:spcAft>
            </a:pPr>
            <a:r>
              <a:rPr lang="fr-FR" sz="2000" dirty="0">
                <a:latin typeface="Arial" panose="020B0604020202020204" pitchFamily="34" charset="0"/>
                <a:cs typeface="Arial" panose="020B0604020202020204" pitchFamily="34" charset="0"/>
              </a:rPr>
              <a:t>250,000$ pour les projets innovants</a:t>
            </a:r>
          </a:p>
          <a:p>
            <a:pPr lvl="1">
              <a:lnSpc>
                <a:spcPct val="90000"/>
              </a:lnSpc>
              <a:spcBef>
                <a:spcPts val="900"/>
              </a:spcBef>
              <a:spcAft>
                <a:spcPts val="450"/>
              </a:spcAft>
            </a:pPr>
            <a:r>
              <a:rPr lang="fr-FR" sz="2000" dirty="0">
                <a:latin typeface="Arial" panose="020B0604020202020204" pitchFamily="34" charset="0"/>
                <a:cs typeface="Arial" panose="020B0604020202020204" pitchFamily="34" charset="0"/>
              </a:rPr>
              <a:t>5 millions de $ pour les projets EDA</a:t>
            </a:r>
          </a:p>
          <a:p>
            <a:pPr marL="0" indent="0">
              <a:lnSpc>
                <a:spcPct val="90000"/>
              </a:lnSpc>
              <a:buNone/>
            </a:pPr>
            <a:endParaRPr lang="fr-FR" sz="1300" dirty="0">
              <a:latin typeface="Arial" panose="020B0604020202020204" pitchFamily="34" charset="0"/>
              <a:cs typeface="Arial" panose="020B0604020202020204" pitchFamily="34" charset="0"/>
            </a:endParaRPr>
          </a:p>
        </p:txBody>
      </p:sp>
      <p:sp>
        <p:nvSpPr>
          <p:cNvPr id="3" name="Espace réservé de la date 2">
            <a:extLst>
              <a:ext uri="{FF2B5EF4-FFF2-40B4-BE49-F238E27FC236}">
                <a16:creationId xmlns:a16="http://schemas.microsoft.com/office/drawing/2014/main" id="{DB505EDC-4535-1C93-6C9A-D4BC94C76137}"/>
              </a:ext>
            </a:extLst>
          </p:cNvPr>
          <p:cNvSpPr>
            <a:spLocks noGrp="1"/>
          </p:cNvSpPr>
          <p:nvPr>
            <p:ph type="dt" sz="half" idx="10"/>
          </p:nvPr>
        </p:nvSpPr>
        <p:spPr/>
        <p:txBody>
          <a:bodyPr/>
          <a:lstStyle/>
          <a:p>
            <a:fld id="{B106D3E1-9F10-4ACC-96D2-55DD3F4585C6}" type="datetime1">
              <a:rPr lang="fr-FR" smtClean="0"/>
              <a:t>16/08/2022</a:t>
            </a:fld>
            <a:endParaRPr lang="fr-FR"/>
          </a:p>
        </p:txBody>
      </p:sp>
      <p:sp>
        <p:nvSpPr>
          <p:cNvPr id="4" name="Espace réservé du pied de page 3">
            <a:extLst>
              <a:ext uri="{FF2B5EF4-FFF2-40B4-BE49-F238E27FC236}">
                <a16:creationId xmlns:a16="http://schemas.microsoft.com/office/drawing/2014/main" id="{DFB699F8-DB6E-B4EB-0669-3DE04D7F1BF4}"/>
              </a:ext>
            </a:extLst>
          </p:cNvPr>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2555553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B6DB1E-F501-5B7F-38C8-320B458E7A5C}"/>
              </a:ext>
            </a:extLst>
          </p:cNvPr>
          <p:cNvSpPr>
            <a:spLocks noGrp="1"/>
          </p:cNvSpPr>
          <p:nvPr>
            <p:ph type="ctrTitle"/>
          </p:nvPr>
        </p:nvSpPr>
        <p:spPr/>
        <p:txBody>
          <a:bodyPr/>
          <a:lstStyle/>
          <a:p>
            <a:r>
              <a:rPr lang="en-US" b="1" dirty="0">
                <a:latin typeface="Arial" panose="020B0604020202020204" pitchFamily="34" charset="0"/>
                <a:cs typeface="Arial" panose="020B0604020202020204" pitchFamily="34" charset="0"/>
              </a:rPr>
              <a:t>FONDS VERT POUR LE CLIMAT</a:t>
            </a:r>
            <a:endParaRPr lang="fr-FR" b="1" dirty="0">
              <a:latin typeface="Arial" panose="020B0604020202020204" pitchFamily="34" charset="0"/>
              <a:cs typeface="Arial" panose="020B0604020202020204" pitchFamily="34" charset="0"/>
            </a:endParaRPr>
          </a:p>
        </p:txBody>
      </p:sp>
      <p:pic>
        <p:nvPicPr>
          <p:cNvPr id="6" name="Image 5">
            <a:extLst>
              <a:ext uri="{FF2B5EF4-FFF2-40B4-BE49-F238E27FC236}">
                <a16:creationId xmlns:a16="http://schemas.microsoft.com/office/drawing/2014/main" id="{8B958CFD-4022-7C48-09DC-2F27B7334644}"/>
              </a:ext>
            </a:extLst>
          </p:cNvPr>
          <p:cNvPicPr>
            <a:picLocks noChangeAspect="1"/>
          </p:cNvPicPr>
          <p:nvPr/>
        </p:nvPicPr>
        <p:blipFill>
          <a:blip r:embed="rId2"/>
          <a:stretch>
            <a:fillRect/>
          </a:stretch>
        </p:blipFill>
        <p:spPr>
          <a:xfrm>
            <a:off x="323528" y="248849"/>
            <a:ext cx="1792267" cy="1351093"/>
          </a:xfrm>
          <a:prstGeom prst="rect">
            <a:avLst/>
          </a:prstGeom>
        </p:spPr>
      </p:pic>
    </p:spTree>
    <p:extLst>
      <p:ext uri="{BB962C8B-B14F-4D97-AF65-F5344CB8AC3E}">
        <p14:creationId xmlns:p14="http://schemas.microsoft.com/office/powerpoint/2010/main" val="2525699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6">
            <a:extLst>
              <a:ext uri="{FF2B5EF4-FFF2-40B4-BE49-F238E27FC236}">
                <a16:creationId xmlns:a16="http://schemas.microsoft.com/office/drawing/2014/main" id="{A6D37EE4-EA1B-46EE-A54B-5233C63C96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D7DFD11A-2E57-EFF8-9FE7-D3F0FD67D3BC}"/>
              </a:ext>
            </a:extLst>
          </p:cNvPr>
          <p:cNvSpPr>
            <a:spLocks noGrp="1"/>
          </p:cNvSpPr>
          <p:nvPr>
            <p:ph type="title"/>
          </p:nvPr>
        </p:nvSpPr>
        <p:spPr>
          <a:xfrm>
            <a:off x="401539" y="22044"/>
            <a:ext cx="8285260" cy="1073782"/>
          </a:xfrm>
        </p:spPr>
        <p:txBody>
          <a:bodyPr anchor="b">
            <a:normAutofit/>
          </a:bodyPr>
          <a:lstStyle/>
          <a:p>
            <a:r>
              <a:rPr lang="en-US" sz="4700" dirty="0"/>
              <a:t>Fonds Vert pour le Climat</a:t>
            </a:r>
            <a:endParaRPr lang="fr-FR" sz="4700" dirty="0"/>
          </a:p>
        </p:txBody>
      </p:sp>
      <p:sp>
        <p:nvSpPr>
          <p:cNvPr id="3" name="Espace réservé du contenu 2">
            <a:extLst>
              <a:ext uri="{FF2B5EF4-FFF2-40B4-BE49-F238E27FC236}">
                <a16:creationId xmlns:a16="http://schemas.microsoft.com/office/drawing/2014/main" id="{F2DFABF1-B947-B8AB-A14A-357524DCDA92}"/>
              </a:ext>
            </a:extLst>
          </p:cNvPr>
          <p:cNvSpPr>
            <a:spLocks noGrp="1"/>
          </p:cNvSpPr>
          <p:nvPr>
            <p:ph idx="1"/>
          </p:nvPr>
        </p:nvSpPr>
        <p:spPr>
          <a:xfrm>
            <a:off x="2483768" y="2071315"/>
            <a:ext cx="6230862" cy="4526037"/>
          </a:xfrm>
        </p:spPr>
        <p:txBody>
          <a:bodyPr anchor="t">
            <a:normAutofit fontScale="70000" lnSpcReduction="20000"/>
          </a:bodyPr>
          <a:lstStyle/>
          <a:p>
            <a:pPr marL="0" marR="0" indent="0">
              <a:lnSpc>
                <a:spcPct val="110000"/>
              </a:lnSpc>
              <a:spcBef>
                <a:spcPts val="0"/>
              </a:spcBef>
              <a:spcAft>
                <a:spcPts val="185"/>
              </a:spcAft>
              <a:buNone/>
            </a:pPr>
            <a:r>
              <a:rPr lang="fr-FR" sz="2000" b="1" dirty="0">
                <a:effectLst/>
                <a:latin typeface="Arial" panose="020B0604020202020204" pitchFamily="34" charset="0"/>
                <a:ea typeface="Calibri" panose="020F0502020204030204" pitchFamily="34" charset="0"/>
                <a:cs typeface="Arial" panose="020B0604020202020204" pitchFamily="34" charset="0"/>
              </a:rPr>
              <a:t>Genèse: </a:t>
            </a:r>
          </a:p>
          <a:p>
            <a:pPr marL="0" marR="0" indent="0">
              <a:lnSpc>
                <a:spcPct val="110000"/>
              </a:lnSpc>
              <a:spcBef>
                <a:spcPts val="0"/>
              </a:spcBef>
              <a:spcAft>
                <a:spcPts val="185"/>
              </a:spcAft>
              <a:buNone/>
            </a:pPr>
            <a:r>
              <a:rPr lang="fr-FR" sz="2000" dirty="0">
                <a:effectLst/>
                <a:latin typeface="Arial" panose="020B0604020202020204" pitchFamily="34" charset="0"/>
                <a:ea typeface="Calibri" panose="020F0502020204030204" pitchFamily="34" charset="0"/>
                <a:cs typeface="Arial" panose="020B0604020202020204" pitchFamily="34" charset="0"/>
              </a:rPr>
              <a:t>2010 à la conférence de Cancun (Accords de Cancún), le Fonds Vert pour le Climat est un instrument financier adopté à la COP-17 (Durban 2011) et rendu opérationnel en 2013. </a:t>
            </a:r>
          </a:p>
          <a:p>
            <a:pPr marL="0" marR="0">
              <a:lnSpc>
                <a:spcPct val="110000"/>
              </a:lnSpc>
              <a:spcBef>
                <a:spcPts val="0"/>
              </a:spcBef>
              <a:spcAft>
                <a:spcPts val="185"/>
              </a:spcAft>
            </a:pPr>
            <a:r>
              <a:rPr lang="fr-FR" sz="2000" b="1" dirty="0">
                <a:effectLst/>
                <a:latin typeface="Arial" panose="020B0604020202020204" pitchFamily="34" charset="0"/>
                <a:ea typeface="Calibri" panose="020F0502020204030204" pitchFamily="34" charset="0"/>
                <a:cs typeface="Arial" panose="020B0604020202020204" pitchFamily="34" charset="0"/>
              </a:rPr>
              <a:t>Mission: </a:t>
            </a:r>
          </a:p>
          <a:p>
            <a:pPr marL="0" marR="0" indent="0">
              <a:lnSpc>
                <a:spcPct val="110000"/>
              </a:lnSpc>
              <a:spcBef>
                <a:spcPts val="0"/>
              </a:spcBef>
              <a:spcAft>
                <a:spcPts val="185"/>
              </a:spcAft>
              <a:buNone/>
            </a:pPr>
            <a:r>
              <a:rPr lang="fr-FR" sz="2000" dirty="0">
                <a:effectLst/>
                <a:latin typeface="Arial" panose="020B0604020202020204" pitchFamily="34" charset="0"/>
                <a:ea typeface="Calibri" panose="020F0502020204030204" pitchFamily="34" charset="0"/>
                <a:cs typeface="Arial" panose="020B0604020202020204" pitchFamily="34" charset="0"/>
              </a:rPr>
              <a:t>Promouvoir un changement de paradigme en faveur de modes de développement sobres en carbone et résilients aux changements climatiques.</a:t>
            </a:r>
          </a:p>
          <a:p>
            <a:pPr marL="0" marR="0">
              <a:lnSpc>
                <a:spcPct val="110000"/>
              </a:lnSpc>
              <a:spcBef>
                <a:spcPts val="0"/>
              </a:spcBef>
              <a:spcAft>
                <a:spcPts val="185"/>
              </a:spcAft>
            </a:pPr>
            <a:r>
              <a:rPr lang="fr-FR" sz="2000" b="1" dirty="0">
                <a:effectLst/>
                <a:latin typeface="Arial" panose="020B0604020202020204" pitchFamily="34" charset="0"/>
                <a:ea typeface="Calibri" panose="020F0502020204030204" pitchFamily="34" charset="0"/>
                <a:cs typeface="Arial" panose="020B0604020202020204" pitchFamily="34" charset="0"/>
              </a:rPr>
              <a:t>Organes</a:t>
            </a:r>
          </a:p>
          <a:p>
            <a:pPr lvl="1" indent="-342900">
              <a:lnSpc>
                <a:spcPct val="110000"/>
              </a:lnSpc>
              <a:spcBef>
                <a:spcPts val="0"/>
              </a:spcBef>
              <a:spcAft>
                <a:spcPts val="185"/>
              </a:spcAft>
              <a:buFont typeface="Arial" panose="020B0604020202020204" pitchFamily="34" charset="0"/>
              <a:buChar char="•"/>
              <a:tabLst>
                <a:tab pos="457200" algn="l"/>
              </a:tabLst>
            </a:pPr>
            <a:r>
              <a:rPr lang="fr-FR" sz="2000" dirty="0">
                <a:effectLst/>
                <a:latin typeface="Arial" panose="020B0604020202020204" pitchFamily="34" charset="0"/>
                <a:ea typeface="Calibri" panose="020F0502020204030204" pitchFamily="34" charset="0"/>
                <a:cs typeface="Arial" panose="020B0604020202020204" pitchFamily="34" charset="0"/>
              </a:rPr>
              <a:t>Conseil de 24 membres, dont la moitié provient des pays en développement (PED), et l’autre moitié des pays développés (PD).</a:t>
            </a:r>
          </a:p>
          <a:p>
            <a:pPr lvl="1" indent="-342900">
              <a:lnSpc>
                <a:spcPct val="110000"/>
              </a:lnSpc>
              <a:spcBef>
                <a:spcPts val="0"/>
              </a:spcBef>
              <a:spcAft>
                <a:spcPts val="185"/>
              </a:spcAft>
              <a:buFont typeface="Arial" panose="020B0604020202020204" pitchFamily="34" charset="0"/>
              <a:buChar char="•"/>
              <a:tabLst>
                <a:tab pos="457200" algn="l"/>
              </a:tabLst>
            </a:pPr>
            <a:r>
              <a:rPr lang="fr-FR" sz="2000" dirty="0">
                <a:effectLst/>
                <a:latin typeface="Arial" panose="020B0604020202020204" pitchFamily="34" charset="0"/>
                <a:ea typeface="Calibri" panose="020F0502020204030204" pitchFamily="34" charset="0"/>
                <a:cs typeface="Arial" panose="020B0604020202020204" pitchFamily="34" charset="0"/>
              </a:rPr>
              <a:t>Direction Exécutive.</a:t>
            </a:r>
          </a:p>
          <a:p>
            <a:pPr lvl="1" indent="-342900">
              <a:lnSpc>
                <a:spcPct val="110000"/>
              </a:lnSpc>
              <a:spcBef>
                <a:spcPts val="0"/>
              </a:spcBef>
              <a:spcAft>
                <a:spcPts val="185"/>
              </a:spcAft>
              <a:buFont typeface="Arial" panose="020B0604020202020204" pitchFamily="34" charset="0"/>
              <a:buChar char="•"/>
              <a:tabLst>
                <a:tab pos="457200" algn="l"/>
              </a:tabLst>
            </a:pPr>
            <a:r>
              <a:rPr lang="fr-FR" sz="2000" dirty="0">
                <a:latin typeface="Arial" panose="020B0604020202020204" pitchFamily="34" charset="0"/>
                <a:ea typeface="Calibri" panose="020F0502020204030204" pitchFamily="34" charset="0"/>
                <a:cs typeface="Arial" panose="020B0604020202020204" pitchFamily="34" charset="0"/>
              </a:rPr>
              <a:t>S</a:t>
            </a:r>
            <a:r>
              <a:rPr lang="fr-FR" sz="2000" dirty="0">
                <a:effectLst/>
                <a:latin typeface="Arial" panose="020B0604020202020204" pitchFamily="34" charset="0"/>
                <a:ea typeface="Calibri" panose="020F0502020204030204" pitchFamily="34" charset="0"/>
                <a:cs typeface="Arial" panose="020B0604020202020204" pitchFamily="34" charset="0"/>
              </a:rPr>
              <a:t>ecrétariat : entièrement autonome, placé sous l’autorité directe du Conseil.</a:t>
            </a:r>
          </a:p>
          <a:p>
            <a:pPr lvl="1" indent="-342900">
              <a:lnSpc>
                <a:spcPct val="110000"/>
              </a:lnSpc>
              <a:spcBef>
                <a:spcPts val="0"/>
              </a:spcBef>
              <a:spcAft>
                <a:spcPts val="185"/>
              </a:spcAft>
              <a:buFont typeface="Arial" panose="020B0604020202020204" pitchFamily="34" charset="0"/>
              <a:buChar char="•"/>
              <a:tabLst>
                <a:tab pos="457200" algn="l"/>
              </a:tabLst>
            </a:pPr>
            <a:r>
              <a:rPr lang="fr-FR" sz="2000" dirty="0">
                <a:effectLst/>
                <a:latin typeface="Arial" panose="020B0604020202020204" pitchFamily="34" charset="0"/>
                <a:ea typeface="Calibri" panose="020F0502020204030204" pitchFamily="34" charset="0"/>
                <a:cs typeface="Arial" panose="020B0604020202020204" pitchFamily="34" charset="0"/>
              </a:rPr>
              <a:t>Administrateur des Ressources : la Banque Mondiale.</a:t>
            </a:r>
          </a:p>
          <a:p>
            <a:pPr lvl="1" indent="-342900">
              <a:lnSpc>
                <a:spcPct val="110000"/>
              </a:lnSpc>
              <a:spcBef>
                <a:spcPts val="0"/>
              </a:spcBef>
              <a:spcAft>
                <a:spcPts val="185"/>
              </a:spcAft>
              <a:buFont typeface="Arial" panose="020B0604020202020204" pitchFamily="34" charset="0"/>
              <a:buChar char="•"/>
              <a:tabLst>
                <a:tab pos="457200" algn="l"/>
              </a:tabLst>
            </a:pPr>
            <a:r>
              <a:rPr lang="fr-FR" sz="2000" dirty="0">
                <a:effectLst/>
                <a:latin typeface="Arial" panose="020B0604020202020204" pitchFamily="34" charset="0"/>
                <a:ea typeface="Calibri" panose="020F0502020204030204" pitchFamily="34" charset="0"/>
                <a:cs typeface="Arial" panose="020B0604020202020204" pitchFamily="34" charset="0"/>
              </a:rPr>
              <a:t>AND pour chaque pays.</a:t>
            </a:r>
          </a:p>
          <a:p>
            <a:pPr lvl="1" indent="-342900">
              <a:lnSpc>
                <a:spcPct val="110000"/>
              </a:lnSpc>
              <a:spcBef>
                <a:spcPts val="0"/>
              </a:spcBef>
              <a:spcAft>
                <a:spcPts val="185"/>
              </a:spcAft>
              <a:buFont typeface="Arial" panose="020B0604020202020204" pitchFamily="34" charset="0"/>
              <a:buChar char="•"/>
              <a:tabLst>
                <a:tab pos="457200" algn="l"/>
              </a:tabLst>
            </a:pPr>
            <a:r>
              <a:rPr lang="fr-FR" sz="2000" dirty="0">
                <a:effectLst/>
                <a:latin typeface="Arial" panose="020B0604020202020204" pitchFamily="34" charset="0"/>
                <a:ea typeface="Calibri" panose="020F0502020204030204" pitchFamily="34" charset="0"/>
                <a:cs typeface="Arial" panose="020B0604020202020204" pitchFamily="34" charset="0"/>
              </a:rPr>
              <a:t>Entités Accréditées nationales, régionales et internationales.</a:t>
            </a:r>
          </a:p>
          <a:p>
            <a:pPr lvl="1" indent="-342900">
              <a:lnSpc>
                <a:spcPct val="110000"/>
              </a:lnSpc>
              <a:spcBef>
                <a:spcPts val="0"/>
              </a:spcBef>
              <a:spcAft>
                <a:spcPts val="185"/>
              </a:spcAft>
              <a:buFont typeface="Arial" panose="020B0604020202020204" pitchFamily="34" charset="0"/>
              <a:buChar char="•"/>
              <a:tabLst>
                <a:tab pos="457200" algn="l"/>
              </a:tabLst>
            </a:pPr>
            <a:r>
              <a:rPr lang="fr-FR" sz="2000" dirty="0">
                <a:latin typeface="Arial" panose="020B0604020202020204" pitchFamily="34" charset="0"/>
                <a:ea typeface="Calibri" panose="020F0502020204030204" pitchFamily="34" charset="0"/>
                <a:cs typeface="Arial" panose="020B0604020202020204" pitchFamily="34" charset="0"/>
              </a:rPr>
              <a:t>E</a:t>
            </a:r>
            <a:r>
              <a:rPr lang="fr-FR" sz="2000" dirty="0">
                <a:effectLst/>
                <a:latin typeface="Arial" panose="020B0604020202020204" pitchFamily="34" charset="0"/>
                <a:ea typeface="Calibri" panose="020F0502020204030204" pitchFamily="34" charset="0"/>
                <a:cs typeface="Arial" panose="020B0604020202020204" pitchFamily="34" charset="0"/>
              </a:rPr>
              <a:t>ntités d’exécution (mise en œuvre des projets).</a:t>
            </a:r>
          </a:p>
          <a:p>
            <a:pPr>
              <a:lnSpc>
                <a:spcPct val="110000"/>
              </a:lnSpc>
            </a:pPr>
            <a:endParaRPr lang="fr-FR" sz="1600" dirty="0">
              <a:latin typeface="Arial" panose="020B0604020202020204" pitchFamily="34" charset="0"/>
              <a:cs typeface="Arial" panose="020B0604020202020204" pitchFamily="34" charset="0"/>
            </a:endParaRPr>
          </a:p>
        </p:txBody>
      </p:sp>
      <p:sp>
        <p:nvSpPr>
          <p:cNvPr id="6" name="Espace réservé du numéro de diapositive 5">
            <a:extLst>
              <a:ext uri="{FF2B5EF4-FFF2-40B4-BE49-F238E27FC236}">
                <a16:creationId xmlns:a16="http://schemas.microsoft.com/office/drawing/2014/main" id="{B43374A2-AD37-D81B-E13E-C982FF5E24B4}"/>
              </a:ext>
            </a:extLst>
          </p:cNvPr>
          <p:cNvSpPr>
            <a:spLocks noGrp="1"/>
          </p:cNvSpPr>
          <p:nvPr>
            <p:ph type="sldNum" sz="quarter" idx="12"/>
          </p:nvPr>
        </p:nvSpPr>
        <p:spPr>
          <a:xfrm>
            <a:off x="6457950" y="6356350"/>
            <a:ext cx="2057400" cy="365125"/>
          </a:xfrm>
        </p:spPr>
        <p:txBody>
          <a:bodyPr>
            <a:normAutofit/>
          </a:bodyPr>
          <a:lstStyle/>
          <a:p>
            <a:pPr>
              <a:spcAft>
                <a:spcPts val="600"/>
              </a:spcAft>
            </a:pPr>
            <a:fld id="{11D1A230-BDF2-4940-BBD8-31832BB1B366}" type="slidenum">
              <a:rPr lang="fr-FR"/>
              <a:pPr>
                <a:spcAft>
                  <a:spcPts val="600"/>
                </a:spcAft>
              </a:pPr>
              <a:t>12</a:t>
            </a:fld>
            <a:endParaRPr lang="fr-FR"/>
          </a:p>
        </p:txBody>
      </p:sp>
      <p:sp>
        <p:nvSpPr>
          <p:cNvPr id="19" name="sketch line">
            <a:extLst>
              <a:ext uri="{FF2B5EF4-FFF2-40B4-BE49-F238E27FC236}">
                <a16:creationId xmlns:a16="http://schemas.microsoft.com/office/drawing/2014/main" id="{927D5270-6648-4CC1-8F78-48BE299CAC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767709"/>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 name="connsiteX0" fmla="*/ 0 w 8229600"/>
              <a:gd name="connsiteY0" fmla="*/ 0 h 18288"/>
              <a:gd name="connsiteX1" fmla="*/ 521208 w 8229600"/>
              <a:gd name="connsiteY1" fmla="*/ 0 h 18288"/>
              <a:gd name="connsiteX2" fmla="*/ 960120 w 8229600"/>
              <a:gd name="connsiteY2" fmla="*/ 0 h 18288"/>
              <a:gd name="connsiteX3" fmla="*/ 1481328 w 8229600"/>
              <a:gd name="connsiteY3" fmla="*/ 0 h 18288"/>
              <a:gd name="connsiteX4" fmla="*/ 2167128 w 8229600"/>
              <a:gd name="connsiteY4" fmla="*/ 0 h 18288"/>
              <a:gd name="connsiteX5" fmla="*/ 2935224 w 8229600"/>
              <a:gd name="connsiteY5" fmla="*/ 0 h 18288"/>
              <a:gd name="connsiteX6" fmla="*/ 3785616 w 8229600"/>
              <a:gd name="connsiteY6" fmla="*/ 0 h 18288"/>
              <a:gd name="connsiteX7" fmla="*/ 4636008 w 8229600"/>
              <a:gd name="connsiteY7" fmla="*/ 0 h 18288"/>
              <a:gd name="connsiteX8" fmla="*/ 5239512 w 8229600"/>
              <a:gd name="connsiteY8" fmla="*/ 0 h 18288"/>
              <a:gd name="connsiteX9" fmla="*/ 6007608 w 8229600"/>
              <a:gd name="connsiteY9" fmla="*/ 0 h 18288"/>
              <a:gd name="connsiteX10" fmla="*/ 6693408 w 8229600"/>
              <a:gd name="connsiteY10" fmla="*/ 0 h 18288"/>
              <a:gd name="connsiteX11" fmla="*/ 7296912 w 8229600"/>
              <a:gd name="connsiteY11" fmla="*/ 0 h 18288"/>
              <a:gd name="connsiteX12" fmla="*/ 8229600 w 8229600"/>
              <a:gd name="connsiteY12" fmla="*/ 0 h 18288"/>
              <a:gd name="connsiteX13" fmla="*/ 8229600 w 8229600"/>
              <a:gd name="connsiteY13" fmla="*/ 18288 h 18288"/>
              <a:gd name="connsiteX14" fmla="*/ 7626096 w 8229600"/>
              <a:gd name="connsiteY14" fmla="*/ 18288 h 18288"/>
              <a:gd name="connsiteX15" fmla="*/ 7022592 w 8229600"/>
              <a:gd name="connsiteY15" fmla="*/ 18288 h 18288"/>
              <a:gd name="connsiteX16" fmla="*/ 6172200 w 8229600"/>
              <a:gd name="connsiteY16" fmla="*/ 18288 h 18288"/>
              <a:gd name="connsiteX17" fmla="*/ 5650992 w 8229600"/>
              <a:gd name="connsiteY17" fmla="*/ 18288 h 18288"/>
              <a:gd name="connsiteX18" fmla="*/ 4882896 w 8229600"/>
              <a:gd name="connsiteY18" fmla="*/ 18288 h 18288"/>
              <a:gd name="connsiteX19" fmla="*/ 4443984 w 8229600"/>
              <a:gd name="connsiteY19" fmla="*/ 18288 h 18288"/>
              <a:gd name="connsiteX20" fmla="*/ 3758184 w 8229600"/>
              <a:gd name="connsiteY20" fmla="*/ 18288 h 18288"/>
              <a:gd name="connsiteX21" fmla="*/ 3236976 w 8229600"/>
              <a:gd name="connsiteY21" fmla="*/ 18288 h 18288"/>
              <a:gd name="connsiteX22" fmla="*/ 2386584 w 8229600"/>
              <a:gd name="connsiteY22" fmla="*/ 18288 h 18288"/>
              <a:gd name="connsiteX23" fmla="*/ 1947672 w 8229600"/>
              <a:gd name="connsiteY23" fmla="*/ 18288 h 18288"/>
              <a:gd name="connsiteX24" fmla="*/ 1261872 w 8229600"/>
              <a:gd name="connsiteY24" fmla="*/ 18288 h 18288"/>
              <a:gd name="connsiteX25" fmla="*/ 822960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15278" y="6969"/>
                  <a:pt x="340572" y="21894"/>
                  <a:pt x="521208" y="0"/>
                </a:cubicBezTo>
                <a:cubicBezTo>
                  <a:pt x="745939" y="29643"/>
                  <a:pt x="1127486" y="-40512"/>
                  <a:pt x="1371600" y="0"/>
                </a:cubicBezTo>
                <a:cubicBezTo>
                  <a:pt x="1567490" y="28416"/>
                  <a:pt x="1945702" y="13075"/>
                  <a:pt x="2221992" y="0"/>
                </a:cubicBezTo>
                <a:cubicBezTo>
                  <a:pt x="2446218" y="-17340"/>
                  <a:pt x="2853686" y="-7924"/>
                  <a:pt x="3072384" y="0"/>
                </a:cubicBezTo>
                <a:cubicBezTo>
                  <a:pt x="3286960" y="20656"/>
                  <a:pt x="3324417" y="20174"/>
                  <a:pt x="3511296" y="0"/>
                </a:cubicBezTo>
                <a:cubicBezTo>
                  <a:pt x="3710690" y="-39182"/>
                  <a:pt x="3945457" y="-64074"/>
                  <a:pt x="4114800" y="0"/>
                </a:cubicBezTo>
                <a:cubicBezTo>
                  <a:pt x="4336079" y="28138"/>
                  <a:pt x="4420759" y="12117"/>
                  <a:pt x="4553712" y="0"/>
                </a:cubicBezTo>
                <a:cubicBezTo>
                  <a:pt x="4688252" y="-2224"/>
                  <a:pt x="5047430" y="19664"/>
                  <a:pt x="5239512" y="0"/>
                </a:cubicBezTo>
                <a:cubicBezTo>
                  <a:pt x="5424392" y="-49610"/>
                  <a:pt x="5708717" y="13540"/>
                  <a:pt x="5843016" y="0"/>
                </a:cubicBezTo>
                <a:cubicBezTo>
                  <a:pt x="6005788" y="32949"/>
                  <a:pt x="6198255" y="37080"/>
                  <a:pt x="6611112" y="0"/>
                </a:cubicBezTo>
                <a:cubicBezTo>
                  <a:pt x="6954152" y="635"/>
                  <a:pt x="7244390" y="18057"/>
                  <a:pt x="7461504" y="0"/>
                </a:cubicBezTo>
                <a:cubicBezTo>
                  <a:pt x="7693790" y="9882"/>
                  <a:pt x="7984486" y="17646"/>
                  <a:pt x="8229600" y="0"/>
                </a:cubicBezTo>
                <a:cubicBezTo>
                  <a:pt x="8228428" y="6016"/>
                  <a:pt x="8229853" y="9684"/>
                  <a:pt x="8229600" y="18288"/>
                </a:cubicBezTo>
                <a:cubicBezTo>
                  <a:pt x="7945777" y="19945"/>
                  <a:pt x="7812308" y="-8511"/>
                  <a:pt x="7461504" y="18288"/>
                </a:cubicBezTo>
                <a:cubicBezTo>
                  <a:pt x="7129391" y="53185"/>
                  <a:pt x="7087333" y="41906"/>
                  <a:pt x="6940296" y="18288"/>
                </a:cubicBezTo>
                <a:cubicBezTo>
                  <a:pt x="6810862" y="-23020"/>
                  <a:pt x="6701312" y="19361"/>
                  <a:pt x="6419088" y="18288"/>
                </a:cubicBezTo>
                <a:cubicBezTo>
                  <a:pt x="6152777" y="18855"/>
                  <a:pt x="5868611" y="48802"/>
                  <a:pt x="5650992" y="18288"/>
                </a:cubicBezTo>
                <a:cubicBezTo>
                  <a:pt x="5439747" y="15250"/>
                  <a:pt x="5334901" y="-1044"/>
                  <a:pt x="5129784" y="18288"/>
                </a:cubicBezTo>
                <a:cubicBezTo>
                  <a:pt x="4955906" y="40458"/>
                  <a:pt x="4793216" y="33888"/>
                  <a:pt x="4690872" y="18288"/>
                </a:cubicBezTo>
                <a:cubicBezTo>
                  <a:pt x="4552374" y="31087"/>
                  <a:pt x="4318742" y="6248"/>
                  <a:pt x="4087368" y="18288"/>
                </a:cubicBezTo>
                <a:cubicBezTo>
                  <a:pt x="3849418" y="32625"/>
                  <a:pt x="3751577" y="29688"/>
                  <a:pt x="3401568" y="18288"/>
                </a:cubicBezTo>
                <a:cubicBezTo>
                  <a:pt x="3067953" y="20409"/>
                  <a:pt x="3012425" y="26879"/>
                  <a:pt x="2798064" y="18288"/>
                </a:cubicBezTo>
                <a:cubicBezTo>
                  <a:pt x="2565154" y="16520"/>
                  <a:pt x="2426719" y="-31794"/>
                  <a:pt x="2276856" y="18288"/>
                </a:cubicBezTo>
                <a:cubicBezTo>
                  <a:pt x="2090980" y="4382"/>
                  <a:pt x="1702030" y="-8180"/>
                  <a:pt x="1426464" y="18288"/>
                </a:cubicBezTo>
                <a:cubicBezTo>
                  <a:pt x="1104481" y="69643"/>
                  <a:pt x="985013" y="-7690"/>
                  <a:pt x="740664" y="18288"/>
                </a:cubicBezTo>
                <a:cubicBezTo>
                  <a:pt x="507391" y="41643"/>
                  <a:pt x="191740" y="-11654"/>
                  <a:pt x="0" y="18288"/>
                </a:cubicBezTo>
                <a:cubicBezTo>
                  <a:pt x="714" y="9707"/>
                  <a:pt x="1025" y="3120"/>
                  <a:pt x="0" y="0"/>
                </a:cubicBezTo>
                <a:close/>
              </a:path>
              <a:path w="8229600" h="18288" stroke="0" extrusionOk="0">
                <a:moveTo>
                  <a:pt x="0" y="0"/>
                </a:moveTo>
                <a:cubicBezTo>
                  <a:pt x="270709" y="-27213"/>
                  <a:pt x="397128" y="23656"/>
                  <a:pt x="521208" y="0"/>
                </a:cubicBezTo>
                <a:cubicBezTo>
                  <a:pt x="631319" y="-5947"/>
                  <a:pt x="842157" y="28261"/>
                  <a:pt x="960120" y="0"/>
                </a:cubicBezTo>
                <a:cubicBezTo>
                  <a:pt x="1077930" y="6549"/>
                  <a:pt x="1318669" y="-15893"/>
                  <a:pt x="1481328" y="0"/>
                </a:cubicBezTo>
                <a:cubicBezTo>
                  <a:pt x="1659104" y="-21090"/>
                  <a:pt x="1870243" y="69945"/>
                  <a:pt x="2167128" y="0"/>
                </a:cubicBezTo>
                <a:cubicBezTo>
                  <a:pt x="2460684" y="-5519"/>
                  <a:pt x="2753885" y="-62993"/>
                  <a:pt x="2935224" y="0"/>
                </a:cubicBezTo>
                <a:cubicBezTo>
                  <a:pt x="3115119" y="56580"/>
                  <a:pt x="3535280" y="40687"/>
                  <a:pt x="3785616" y="0"/>
                </a:cubicBezTo>
                <a:cubicBezTo>
                  <a:pt x="4057881" y="25645"/>
                  <a:pt x="4308335" y="-2666"/>
                  <a:pt x="4636008" y="0"/>
                </a:cubicBezTo>
                <a:cubicBezTo>
                  <a:pt x="4987152" y="19805"/>
                  <a:pt x="5025979" y="14149"/>
                  <a:pt x="5239512" y="0"/>
                </a:cubicBezTo>
                <a:cubicBezTo>
                  <a:pt x="5437586" y="211"/>
                  <a:pt x="5752721" y="5618"/>
                  <a:pt x="6007608" y="0"/>
                </a:cubicBezTo>
                <a:cubicBezTo>
                  <a:pt x="6280137" y="-5132"/>
                  <a:pt x="6386079" y="-21510"/>
                  <a:pt x="6693408" y="0"/>
                </a:cubicBezTo>
                <a:cubicBezTo>
                  <a:pt x="6986580" y="4991"/>
                  <a:pt x="7015252" y="-18088"/>
                  <a:pt x="7296912" y="0"/>
                </a:cubicBezTo>
                <a:cubicBezTo>
                  <a:pt x="7569796" y="10390"/>
                  <a:pt x="7895472" y="71473"/>
                  <a:pt x="8229600" y="0"/>
                </a:cubicBezTo>
                <a:cubicBezTo>
                  <a:pt x="8230227" y="7450"/>
                  <a:pt x="8228885" y="11999"/>
                  <a:pt x="8229600" y="18288"/>
                </a:cubicBezTo>
                <a:cubicBezTo>
                  <a:pt x="8094333" y="-5252"/>
                  <a:pt x="7850928" y="37448"/>
                  <a:pt x="7626096" y="18288"/>
                </a:cubicBezTo>
                <a:cubicBezTo>
                  <a:pt x="7448378" y="-569"/>
                  <a:pt x="7315174" y="-1844"/>
                  <a:pt x="7022592" y="18288"/>
                </a:cubicBezTo>
                <a:cubicBezTo>
                  <a:pt x="6686163" y="50499"/>
                  <a:pt x="6352629" y="23510"/>
                  <a:pt x="6172200" y="18288"/>
                </a:cubicBezTo>
                <a:cubicBezTo>
                  <a:pt x="6015590" y="42345"/>
                  <a:pt x="5770309" y="21278"/>
                  <a:pt x="5650992" y="18288"/>
                </a:cubicBezTo>
                <a:cubicBezTo>
                  <a:pt x="5483975" y="12092"/>
                  <a:pt x="5165324" y="68948"/>
                  <a:pt x="4882896" y="18288"/>
                </a:cubicBezTo>
                <a:cubicBezTo>
                  <a:pt x="4568934" y="7053"/>
                  <a:pt x="4556334" y="27676"/>
                  <a:pt x="4443984" y="18288"/>
                </a:cubicBezTo>
                <a:cubicBezTo>
                  <a:pt x="4320775" y="10576"/>
                  <a:pt x="4034988" y="-3490"/>
                  <a:pt x="3758184" y="18288"/>
                </a:cubicBezTo>
                <a:cubicBezTo>
                  <a:pt x="3445155" y="-998"/>
                  <a:pt x="3367892" y="13824"/>
                  <a:pt x="3236976" y="18288"/>
                </a:cubicBezTo>
                <a:cubicBezTo>
                  <a:pt x="3093796" y="26408"/>
                  <a:pt x="2635824" y="24132"/>
                  <a:pt x="2386584" y="18288"/>
                </a:cubicBezTo>
                <a:cubicBezTo>
                  <a:pt x="2139815" y="-3297"/>
                  <a:pt x="2105958" y="25945"/>
                  <a:pt x="1947672" y="18288"/>
                </a:cubicBezTo>
                <a:cubicBezTo>
                  <a:pt x="1801011" y="-19911"/>
                  <a:pt x="1533636" y="14646"/>
                  <a:pt x="1261872" y="18288"/>
                </a:cubicBezTo>
                <a:cubicBezTo>
                  <a:pt x="989528" y="32227"/>
                  <a:pt x="1025848" y="14685"/>
                  <a:pt x="822960" y="18288"/>
                </a:cubicBezTo>
                <a:cubicBezTo>
                  <a:pt x="653456" y="20956"/>
                  <a:pt x="304027" y="8001"/>
                  <a:pt x="0" y="18288"/>
                </a:cubicBezTo>
                <a:cubicBezTo>
                  <a:pt x="-27" y="11611"/>
                  <a:pt x="-1713" y="5475"/>
                  <a:pt x="0" y="0"/>
                </a:cubicBezTo>
                <a:close/>
              </a:path>
              <a:path w="8229600" h="18288" fill="none" stroke="0" extrusionOk="0">
                <a:moveTo>
                  <a:pt x="0" y="0"/>
                </a:moveTo>
                <a:cubicBezTo>
                  <a:pt x="205130" y="6064"/>
                  <a:pt x="324007" y="6684"/>
                  <a:pt x="521208" y="0"/>
                </a:cubicBezTo>
                <a:cubicBezTo>
                  <a:pt x="695888" y="-14632"/>
                  <a:pt x="1101879" y="6017"/>
                  <a:pt x="1371600" y="0"/>
                </a:cubicBezTo>
                <a:cubicBezTo>
                  <a:pt x="1622968" y="4691"/>
                  <a:pt x="1936552" y="-7433"/>
                  <a:pt x="2221992" y="0"/>
                </a:cubicBezTo>
                <a:cubicBezTo>
                  <a:pt x="2498663" y="51226"/>
                  <a:pt x="2885875" y="-8757"/>
                  <a:pt x="3072384" y="0"/>
                </a:cubicBezTo>
                <a:cubicBezTo>
                  <a:pt x="3288944" y="24235"/>
                  <a:pt x="3331110" y="5443"/>
                  <a:pt x="3511296" y="0"/>
                </a:cubicBezTo>
                <a:cubicBezTo>
                  <a:pt x="3687973" y="-19690"/>
                  <a:pt x="3901025" y="-20092"/>
                  <a:pt x="4114800" y="0"/>
                </a:cubicBezTo>
                <a:cubicBezTo>
                  <a:pt x="4336102" y="32988"/>
                  <a:pt x="4416982" y="-5831"/>
                  <a:pt x="4553712" y="0"/>
                </a:cubicBezTo>
                <a:cubicBezTo>
                  <a:pt x="4674310" y="-5056"/>
                  <a:pt x="5080160" y="-12181"/>
                  <a:pt x="5239512" y="0"/>
                </a:cubicBezTo>
                <a:cubicBezTo>
                  <a:pt x="5419031" y="-38513"/>
                  <a:pt x="5691629" y="2226"/>
                  <a:pt x="5843016" y="0"/>
                </a:cubicBezTo>
                <a:cubicBezTo>
                  <a:pt x="5978317" y="-40553"/>
                  <a:pt x="6314754" y="9782"/>
                  <a:pt x="6611112" y="0"/>
                </a:cubicBezTo>
                <a:cubicBezTo>
                  <a:pt x="6973004" y="-17646"/>
                  <a:pt x="7175490" y="18489"/>
                  <a:pt x="7461504" y="0"/>
                </a:cubicBezTo>
                <a:cubicBezTo>
                  <a:pt x="7746737" y="-34159"/>
                  <a:pt x="7962178" y="39853"/>
                  <a:pt x="8229600" y="0"/>
                </a:cubicBezTo>
                <a:cubicBezTo>
                  <a:pt x="8228796" y="5852"/>
                  <a:pt x="8229698" y="10429"/>
                  <a:pt x="8229600" y="18288"/>
                </a:cubicBezTo>
                <a:cubicBezTo>
                  <a:pt x="7944174" y="-29104"/>
                  <a:pt x="7795646" y="-34405"/>
                  <a:pt x="7461504" y="18288"/>
                </a:cubicBezTo>
                <a:cubicBezTo>
                  <a:pt x="7129776" y="51087"/>
                  <a:pt x="7082769" y="31446"/>
                  <a:pt x="6940296" y="18288"/>
                </a:cubicBezTo>
                <a:cubicBezTo>
                  <a:pt x="6799665" y="-15875"/>
                  <a:pt x="6652769" y="31783"/>
                  <a:pt x="6419088" y="18288"/>
                </a:cubicBezTo>
                <a:cubicBezTo>
                  <a:pt x="6143970" y="52275"/>
                  <a:pt x="5863165" y="-16531"/>
                  <a:pt x="5650992" y="18288"/>
                </a:cubicBezTo>
                <a:cubicBezTo>
                  <a:pt x="5419172" y="40606"/>
                  <a:pt x="5309448" y="-405"/>
                  <a:pt x="5129784" y="18288"/>
                </a:cubicBezTo>
                <a:cubicBezTo>
                  <a:pt x="4947928" y="26023"/>
                  <a:pt x="4795021" y="5860"/>
                  <a:pt x="4690872" y="18288"/>
                </a:cubicBezTo>
                <a:cubicBezTo>
                  <a:pt x="4564358" y="-9579"/>
                  <a:pt x="4295485" y="-25280"/>
                  <a:pt x="4087368" y="18288"/>
                </a:cubicBezTo>
                <a:cubicBezTo>
                  <a:pt x="3871704" y="40406"/>
                  <a:pt x="3732927" y="-10898"/>
                  <a:pt x="3401568" y="18288"/>
                </a:cubicBezTo>
                <a:cubicBezTo>
                  <a:pt x="3075889" y="19660"/>
                  <a:pt x="3025898" y="44400"/>
                  <a:pt x="2798064" y="18288"/>
                </a:cubicBezTo>
                <a:cubicBezTo>
                  <a:pt x="2581856" y="-20869"/>
                  <a:pt x="2428311" y="-4900"/>
                  <a:pt x="2276856" y="18288"/>
                </a:cubicBezTo>
                <a:cubicBezTo>
                  <a:pt x="2098246" y="53283"/>
                  <a:pt x="1737531" y="55959"/>
                  <a:pt x="1426464" y="18288"/>
                </a:cubicBezTo>
                <a:cubicBezTo>
                  <a:pt x="1104708" y="26489"/>
                  <a:pt x="1006595" y="15928"/>
                  <a:pt x="740664" y="18288"/>
                </a:cubicBezTo>
                <a:cubicBezTo>
                  <a:pt x="480378" y="33084"/>
                  <a:pt x="202592" y="-12357"/>
                  <a:pt x="0" y="18288"/>
                </a:cubicBezTo>
                <a:cubicBezTo>
                  <a:pt x="888" y="9601"/>
                  <a:pt x="860" y="4150"/>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Image 21">
            <a:extLst>
              <a:ext uri="{FF2B5EF4-FFF2-40B4-BE49-F238E27FC236}">
                <a16:creationId xmlns:a16="http://schemas.microsoft.com/office/drawing/2014/main" id="{3CE37F56-B184-3E1F-A8AC-87F398E03B78}"/>
              </a:ext>
            </a:extLst>
          </p:cNvPr>
          <p:cNvPicPr>
            <a:picLocks noChangeAspect="1"/>
          </p:cNvPicPr>
          <p:nvPr/>
        </p:nvPicPr>
        <p:blipFill>
          <a:blip r:embed="rId2"/>
          <a:stretch>
            <a:fillRect/>
          </a:stretch>
        </p:blipFill>
        <p:spPr>
          <a:xfrm>
            <a:off x="179512" y="2753453"/>
            <a:ext cx="1792267" cy="1351093"/>
          </a:xfrm>
          <a:prstGeom prst="rect">
            <a:avLst/>
          </a:prstGeom>
        </p:spPr>
      </p:pic>
      <p:sp>
        <p:nvSpPr>
          <p:cNvPr id="4" name="Espace réservé de la date 3">
            <a:extLst>
              <a:ext uri="{FF2B5EF4-FFF2-40B4-BE49-F238E27FC236}">
                <a16:creationId xmlns:a16="http://schemas.microsoft.com/office/drawing/2014/main" id="{925269AB-32A6-0507-D992-B40A0B5CA874}"/>
              </a:ext>
            </a:extLst>
          </p:cNvPr>
          <p:cNvSpPr>
            <a:spLocks noGrp="1"/>
          </p:cNvSpPr>
          <p:nvPr>
            <p:ph type="dt" sz="half" idx="10"/>
          </p:nvPr>
        </p:nvSpPr>
        <p:spPr/>
        <p:txBody>
          <a:bodyPr/>
          <a:lstStyle/>
          <a:p>
            <a:fld id="{461FC965-97D7-4153-8E77-9D84AA7E2305}" type="datetime1">
              <a:rPr lang="fr-FR" smtClean="0"/>
              <a:t>16/08/2022</a:t>
            </a:fld>
            <a:endParaRPr lang="fr-FR"/>
          </a:p>
        </p:txBody>
      </p:sp>
      <p:sp>
        <p:nvSpPr>
          <p:cNvPr id="5" name="Espace réservé du pied de page 4">
            <a:extLst>
              <a:ext uri="{FF2B5EF4-FFF2-40B4-BE49-F238E27FC236}">
                <a16:creationId xmlns:a16="http://schemas.microsoft.com/office/drawing/2014/main" id="{E30E5BAF-C4BE-0D49-57FD-1222C95DABE9}"/>
              </a:ext>
            </a:extLst>
          </p:cNvPr>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16099738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720075" y="978102"/>
            <a:ext cx="7941325" cy="1062644"/>
          </a:xfrm>
        </p:spPr>
        <p:txBody>
          <a:bodyPr anchor="b">
            <a:normAutofit/>
          </a:bodyPr>
          <a:lstStyle/>
          <a:p>
            <a:pPr algn="l"/>
            <a:r>
              <a:rPr lang="fr-FR" dirty="0"/>
              <a:t>Entités du FVC</a:t>
            </a:r>
            <a:endParaRPr lang="fr-FR"/>
          </a:p>
        </p:txBody>
      </p:sp>
      <p:sp>
        <p:nvSpPr>
          <p:cNvPr id="3" name="Espace réservé du contenu 2"/>
          <p:cNvSpPr>
            <a:spLocks noGrp="1"/>
          </p:cNvSpPr>
          <p:nvPr>
            <p:ph idx="1"/>
          </p:nvPr>
        </p:nvSpPr>
        <p:spPr>
          <a:xfrm>
            <a:off x="3716515" y="2682434"/>
            <a:ext cx="4711627" cy="2402750"/>
          </a:xfrm>
        </p:spPr>
        <p:txBody>
          <a:bodyPr>
            <a:normAutofit/>
          </a:bodyPr>
          <a:lstStyle/>
          <a:p>
            <a:r>
              <a:rPr lang="fr-FR" sz="2800" dirty="0">
                <a:latin typeface="Arial" panose="020B0604020202020204" pitchFamily="34" charset="0"/>
                <a:cs typeface="Arial" panose="020B0604020202020204" pitchFamily="34" charset="0"/>
              </a:rPr>
              <a:t>Autorité Nationale Désignée (AND);</a:t>
            </a:r>
          </a:p>
          <a:p>
            <a:r>
              <a:rPr lang="fr-FR" sz="2800" dirty="0">
                <a:latin typeface="Arial" panose="020B0604020202020204" pitchFamily="34" charset="0"/>
                <a:cs typeface="Arial" panose="020B0604020202020204" pitchFamily="34" charset="0"/>
              </a:rPr>
              <a:t>Entité accréditée (EA)</a:t>
            </a:r>
          </a:p>
          <a:p>
            <a:r>
              <a:rPr lang="fr-FR" sz="2800" dirty="0">
                <a:latin typeface="Arial" panose="020B0604020202020204" pitchFamily="34" charset="0"/>
                <a:cs typeface="Arial" panose="020B0604020202020204" pitchFamily="34" charset="0"/>
              </a:rPr>
              <a:t>Entité d’exécution (EE)</a:t>
            </a:r>
          </a:p>
        </p:txBody>
      </p:sp>
      <p:sp>
        <p:nvSpPr>
          <p:cNvPr id="6" name="Espace réservé du numéro de diapositive 5"/>
          <p:cNvSpPr>
            <a:spLocks noGrp="1"/>
          </p:cNvSpPr>
          <p:nvPr>
            <p:ph type="sldNum" sz="quarter" idx="12"/>
          </p:nvPr>
        </p:nvSpPr>
        <p:spPr>
          <a:xfrm>
            <a:off x="7748177" y="6217920"/>
            <a:ext cx="685800" cy="365125"/>
          </a:xfrm>
        </p:spPr>
        <p:txBody>
          <a:bodyPr>
            <a:normAutofit/>
          </a:bodyPr>
          <a:lstStyle/>
          <a:p>
            <a:pPr>
              <a:spcAft>
                <a:spcPts val="600"/>
              </a:spcAft>
            </a:pPr>
            <a:fld id="{11D1A230-BDF2-4940-BBD8-31832BB1B366}" type="slidenum">
              <a:rPr lang="fr-FR" sz="1000">
                <a:solidFill>
                  <a:prstClr val="black">
                    <a:lumMod val="50000"/>
                    <a:lumOff val="50000"/>
                  </a:prstClr>
                </a:solidFill>
              </a:rPr>
              <a:pPr>
                <a:spcAft>
                  <a:spcPts val="600"/>
                </a:spcAft>
              </a:pPr>
              <a:t>13</a:t>
            </a:fld>
            <a:endParaRPr lang="fr-FR" sz="1000">
              <a:solidFill>
                <a:prstClr val="black">
                  <a:lumMod val="50000"/>
                  <a:lumOff val="50000"/>
                </a:prstClr>
              </a:solidFill>
            </a:endParaRPr>
          </a:p>
        </p:txBody>
      </p:sp>
      <p:cxnSp>
        <p:nvCxnSpPr>
          <p:cNvPr id="11" name="Straight Connector 10">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FE874166-32BA-4549-3307-722B7444A772}"/>
              </a:ext>
            </a:extLst>
          </p:cNvPr>
          <p:cNvPicPr>
            <a:picLocks noChangeAspect="1"/>
          </p:cNvPicPr>
          <p:nvPr/>
        </p:nvPicPr>
        <p:blipFill>
          <a:blip r:embed="rId2"/>
          <a:stretch>
            <a:fillRect/>
          </a:stretch>
        </p:blipFill>
        <p:spPr>
          <a:xfrm>
            <a:off x="835517" y="2811104"/>
            <a:ext cx="2524860" cy="1903355"/>
          </a:xfrm>
          <a:prstGeom prst="rect">
            <a:avLst/>
          </a:prstGeom>
        </p:spPr>
      </p:pic>
      <p:sp>
        <p:nvSpPr>
          <p:cNvPr id="4" name="Espace réservé de la date 3">
            <a:extLst>
              <a:ext uri="{FF2B5EF4-FFF2-40B4-BE49-F238E27FC236}">
                <a16:creationId xmlns:a16="http://schemas.microsoft.com/office/drawing/2014/main" id="{F3F48225-3BA4-F09E-D5B9-EBA66893E85D}"/>
              </a:ext>
            </a:extLst>
          </p:cNvPr>
          <p:cNvSpPr>
            <a:spLocks noGrp="1"/>
          </p:cNvSpPr>
          <p:nvPr>
            <p:ph type="dt" sz="half" idx="10"/>
          </p:nvPr>
        </p:nvSpPr>
        <p:spPr/>
        <p:txBody>
          <a:bodyPr/>
          <a:lstStyle/>
          <a:p>
            <a:fld id="{F1B75A8C-7354-4782-B55B-05BDB47C1B34}" type="datetime1">
              <a:rPr lang="fr-FR" smtClean="0"/>
              <a:t>16/08/2022</a:t>
            </a:fld>
            <a:endParaRPr lang="fr-FR"/>
          </a:p>
        </p:txBody>
      </p:sp>
      <p:sp>
        <p:nvSpPr>
          <p:cNvPr id="7" name="Espace réservé du pied de page 6">
            <a:extLst>
              <a:ext uri="{FF2B5EF4-FFF2-40B4-BE49-F238E27FC236}">
                <a16:creationId xmlns:a16="http://schemas.microsoft.com/office/drawing/2014/main" id="{80DEC866-0C99-C13B-A23C-B1987E4B08FE}"/>
              </a:ext>
            </a:extLst>
          </p:cNvPr>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39568465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28" y="25033"/>
            <a:ext cx="9165455" cy="608112"/>
          </a:xfrm>
          <a:solidFill>
            <a:srgbClr val="00B050"/>
          </a:solidFill>
        </p:spPr>
        <p:txBody>
          <a:bodyPr>
            <a:normAutofit fontScale="90000"/>
          </a:bodyPr>
          <a:lstStyle/>
          <a:p>
            <a:r>
              <a:rPr lang="fr-BE" dirty="0"/>
              <a:t> </a:t>
            </a:r>
            <a:r>
              <a:rPr lang="fr-BE" sz="3100" b="1" dirty="0">
                <a:latin typeface="Garamond" panose="02020404030301010803" pitchFamily="18" charset="0"/>
              </a:rPr>
              <a:t>Domaines d’impact stratégiques du FVC</a:t>
            </a:r>
          </a:p>
        </p:txBody>
      </p:sp>
      <p:sp>
        <p:nvSpPr>
          <p:cNvPr id="6" name="Espace réservé du numéro de diapositive 5"/>
          <p:cNvSpPr>
            <a:spLocks noGrp="1"/>
          </p:cNvSpPr>
          <p:nvPr>
            <p:ph type="sldNum" sz="quarter" idx="12"/>
          </p:nvPr>
        </p:nvSpPr>
        <p:spPr/>
        <p:txBody>
          <a:bodyPr/>
          <a:lstStyle/>
          <a:p>
            <a:fld id="{11D1A230-BDF2-4940-BBD8-31832BB1B366}" type="slidenum">
              <a:rPr lang="fr-FR" smtClean="0"/>
              <a:pPr/>
              <a:t>14</a:t>
            </a:fld>
            <a:endParaRPr lang="fr-FR"/>
          </a:p>
        </p:txBody>
      </p:sp>
      <p:pic>
        <p:nvPicPr>
          <p:cNvPr id="11" name="Picture 2">
            <a:extLst>
              <a:ext uri="{FF2B5EF4-FFF2-40B4-BE49-F238E27FC236}">
                <a16:creationId xmlns:a16="http://schemas.microsoft.com/office/drawing/2014/main" id="{A7C69C20-BB00-4C7D-AA82-28436321CD56}"/>
              </a:ext>
            </a:extLst>
          </p:cNvPr>
          <p:cNvPicPr>
            <a:picLocks noChangeAspect="1"/>
          </p:cNvPicPr>
          <p:nvPr/>
        </p:nvPicPr>
        <p:blipFill>
          <a:blip r:embed="rId3"/>
          <a:stretch>
            <a:fillRect/>
          </a:stretch>
        </p:blipFill>
        <p:spPr>
          <a:xfrm>
            <a:off x="10727" y="1235887"/>
            <a:ext cx="9144000" cy="5328592"/>
          </a:xfrm>
          <a:prstGeom prst="rect">
            <a:avLst/>
          </a:prstGeom>
        </p:spPr>
      </p:pic>
      <p:sp>
        <p:nvSpPr>
          <p:cNvPr id="3" name="Espace réservé de la date 2">
            <a:extLst>
              <a:ext uri="{FF2B5EF4-FFF2-40B4-BE49-F238E27FC236}">
                <a16:creationId xmlns:a16="http://schemas.microsoft.com/office/drawing/2014/main" id="{557ABD3D-03AC-8CDC-6011-CD550CA06998}"/>
              </a:ext>
            </a:extLst>
          </p:cNvPr>
          <p:cNvSpPr>
            <a:spLocks noGrp="1"/>
          </p:cNvSpPr>
          <p:nvPr>
            <p:ph type="dt" sz="half" idx="10"/>
          </p:nvPr>
        </p:nvSpPr>
        <p:spPr/>
        <p:txBody>
          <a:bodyPr/>
          <a:lstStyle/>
          <a:p>
            <a:fld id="{35EA5E36-0ED6-4467-997B-C2E936179B95}" type="datetime1">
              <a:rPr lang="fr-FR" smtClean="0"/>
              <a:t>16/08/2022</a:t>
            </a:fld>
            <a:endParaRPr lang="fr-FR"/>
          </a:p>
        </p:txBody>
      </p:sp>
      <p:sp>
        <p:nvSpPr>
          <p:cNvPr id="4" name="Espace réservé du pied de page 3">
            <a:extLst>
              <a:ext uri="{FF2B5EF4-FFF2-40B4-BE49-F238E27FC236}">
                <a16:creationId xmlns:a16="http://schemas.microsoft.com/office/drawing/2014/main" id="{94C891D9-9B5F-F2A3-9158-C07328A571B5}"/>
              </a:ext>
            </a:extLst>
          </p:cNvPr>
          <p:cNvSpPr>
            <a:spLocks noGrp="1"/>
          </p:cNvSpPr>
          <p:nvPr>
            <p:ph type="ftr" sz="quarter" idx="11"/>
          </p:nvPr>
        </p:nvSpPr>
        <p:spPr/>
        <p:txBody>
          <a:bodyPr/>
          <a:lstStyle/>
          <a:p>
            <a:endParaRPr lang="fr-F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1F0B608-A7E2-FCE8-290C-EEDEAAB1C856}"/>
              </a:ext>
            </a:extLst>
          </p:cNvPr>
          <p:cNvSpPr>
            <a:spLocks noGrp="1"/>
          </p:cNvSpPr>
          <p:nvPr>
            <p:ph type="title"/>
          </p:nvPr>
        </p:nvSpPr>
        <p:spPr/>
        <p:txBody>
          <a:bodyPr>
            <a:normAutofit fontScale="90000"/>
          </a:bodyPr>
          <a:lstStyle/>
          <a:p>
            <a:r>
              <a:rPr lang="fr-BE" sz="4400" b="1" dirty="0">
                <a:solidFill>
                  <a:schemeClr val="tx1"/>
                </a:solidFill>
                <a:latin typeface="Arial" panose="020B0604020202020204" pitchFamily="34" charset="0"/>
                <a:cs typeface="Arial" panose="020B0604020202020204" pitchFamily="34" charset="0"/>
              </a:rPr>
              <a:t>MODALITÉS D’ACCÈS AUX RESSOURCES du FVC</a:t>
            </a:r>
            <a:endParaRPr lang="fr-FR" dirty="0"/>
          </a:p>
        </p:txBody>
      </p:sp>
      <p:sp>
        <p:nvSpPr>
          <p:cNvPr id="6" name="Espace réservé du numéro de diapositive 5">
            <a:extLst>
              <a:ext uri="{FF2B5EF4-FFF2-40B4-BE49-F238E27FC236}">
                <a16:creationId xmlns:a16="http://schemas.microsoft.com/office/drawing/2014/main" id="{55BC2E5A-D79B-CFFE-BFAB-D8FAE3E24615}"/>
              </a:ext>
            </a:extLst>
          </p:cNvPr>
          <p:cNvSpPr>
            <a:spLocks noGrp="1"/>
          </p:cNvSpPr>
          <p:nvPr>
            <p:ph type="sldNum" sz="quarter" idx="12"/>
          </p:nvPr>
        </p:nvSpPr>
        <p:spPr/>
        <p:txBody>
          <a:bodyPr/>
          <a:lstStyle/>
          <a:p>
            <a:fld id="{11D1A230-BDF2-4940-BBD8-31832BB1B366}" type="slidenum">
              <a:rPr lang="fr-FR" smtClean="0"/>
              <a:pPr/>
              <a:t>15</a:t>
            </a:fld>
            <a:endParaRPr lang="fr-FR"/>
          </a:p>
        </p:txBody>
      </p:sp>
      <p:pic>
        <p:nvPicPr>
          <p:cNvPr id="7" name="Image 6">
            <a:extLst>
              <a:ext uri="{FF2B5EF4-FFF2-40B4-BE49-F238E27FC236}">
                <a16:creationId xmlns:a16="http://schemas.microsoft.com/office/drawing/2014/main" id="{FE874166-32BA-4549-3307-722B7444A772}"/>
              </a:ext>
            </a:extLst>
          </p:cNvPr>
          <p:cNvPicPr>
            <a:picLocks noChangeAspect="1"/>
          </p:cNvPicPr>
          <p:nvPr/>
        </p:nvPicPr>
        <p:blipFill>
          <a:blip r:embed="rId2"/>
          <a:stretch>
            <a:fillRect/>
          </a:stretch>
        </p:blipFill>
        <p:spPr>
          <a:xfrm>
            <a:off x="3059832" y="2708920"/>
            <a:ext cx="2524860" cy="1903355"/>
          </a:xfrm>
          <a:prstGeom prst="rect">
            <a:avLst/>
          </a:prstGeom>
        </p:spPr>
      </p:pic>
      <p:sp>
        <p:nvSpPr>
          <p:cNvPr id="3" name="Espace réservé de la date 2">
            <a:extLst>
              <a:ext uri="{FF2B5EF4-FFF2-40B4-BE49-F238E27FC236}">
                <a16:creationId xmlns:a16="http://schemas.microsoft.com/office/drawing/2014/main" id="{5BA2E0A0-7428-B06E-D7A5-8972013F3238}"/>
              </a:ext>
            </a:extLst>
          </p:cNvPr>
          <p:cNvSpPr>
            <a:spLocks noGrp="1"/>
          </p:cNvSpPr>
          <p:nvPr>
            <p:ph type="dt" sz="half" idx="10"/>
          </p:nvPr>
        </p:nvSpPr>
        <p:spPr/>
        <p:txBody>
          <a:bodyPr/>
          <a:lstStyle/>
          <a:p>
            <a:fld id="{424FBB8C-E353-4DA5-8D98-08236EE761E5}" type="datetime1">
              <a:rPr lang="fr-FR" smtClean="0"/>
              <a:t>16/08/2022</a:t>
            </a:fld>
            <a:endParaRPr lang="fr-FR"/>
          </a:p>
        </p:txBody>
      </p:sp>
      <p:sp>
        <p:nvSpPr>
          <p:cNvPr id="4" name="Espace réservé du pied de page 3">
            <a:extLst>
              <a:ext uri="{FF2B5EF4-FFF2-40B4-BE49-F238E27FC236}">
                <a16:creationId xmlns:a16="http://schemas.microsoft.com/office/drawing/2014/main" id="{C62D66F7-DBC4-2BD1-4A89-A178DC179B72}"/>
              </a:ext>
            </a:extLst>
          </p:cNvPr>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2653788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879" y="0"/>
            <a:ext cx="9144000" cy="778098"/>
          </a:xfrm>
          <a:noFill/>
        </p:spPr>
        <p:txBody>
          <a:bodyPr>
            <a:normAutofit/>
          </a:bodyPr>
          <a:lstStyle/>
          <a:p>
            <a:r>
              <a:rPr lang="fr-FR" b="1" dirty="0">
                <a:solidFill>
                  <a:srgbClr val="00B050"/>
                </a:solidFill>
                <a:latin typeface="Arial" panose="020B0604020202020204" pitchFamily="34" charset="0"/>
                <a:cs typeface="Arial" panose="020B0604020202020204" pitchFamily="34" charset="0"/>
              </a:rPr>
              <a:t>Types d’accréditation au FVC</a:t>
            </a:r>
          </a:p>
        </p:txBody>
      </p:sp>
      <p:sp>
        <p:nvSpPr>
          <p:cNvPr id="6" name="Espace réservé du numéro de diapositive 5"/>
          <p:cNvSpPr>
            <a:spLocks noGrp="1"/>
          </p:cNvSpPr>
          <p:nvPr>
            <p:ph type="sldNum" sz="quarter" idx="12"/>
          </p:nvPr>
        </p:nvSpPr>
        <p:spPr/>
        <p:txBody>
          <a:bodyPr/>
          <a:lstStyle/>
          <a:p>
            <a:fld id="{11D1A230-BDF2-4940-BBD8-31832BB1B366}" type="slidenum">
              <a:rPr lang="fr-FR" smtClean="0"/>
              <a:pPr/>
              <a:t>16</a:t>
            </a:fld>
            <a:endParaRPr lang="fr-FR"/>
          </a:p>
        </p:txBody>
      </p:sp>
      <p:graphicFrame>
        <p:nvGraphicFramePr>
          <p:cNvPr id="8" name="Tableau 7"/>
          <p:cNvGraphicFramePr>
            <a:graphicFrameLocks noGrp="1"/>
          </p:cNvGraphicFramePr>
          <p:nvPr>
            <p:extLst>
              <p:ext uri="{D42A27DB-BD31-4B8C-83A1-F6EECF244321}">
                <p14:modId xmlns:p14="http://schemas.microsoft.com/office/powerpoint/2010/main" val="1465921248"/>
              </p:ext>
            </p:extLst>
          </p:nvPr>
        </p:nvGraphicFramePr>
        <p:xfrm>
          <a:off x="467544" y="3212976"/>
          <a:ext cx="4299713" cy="2962256"/>
        </p:xfrm>
        <a:graphic>
          <a:graphicData uri="http://schemas.openxmlformats.org/drawingml/2006/table">
            <a:tbl>
              <a:tblPr firstRow="1" bandRow="1">
                <a:tableStyleId>{F5AB1C69-6EDB-4FF4-983F-18BD219EF322}</a:tableStyleId>
              </a:tblPr>
              <a:tblGrid>
                <a:gridCol w="1444734">
                  <a:extLst>
                    <a:ext uri="{9D8B030D-6E8A-4147-A177-3AD203B41FA5}">
                      <a16:colId xmlns:a16="http://schemas.microsoft.com/office/drawing/2014/main" val="20000"/>
                    </a:ext>
                  </a:extLst>
                </a:gridCol>
                <a:gridCol w="2854979">
                  <a:extLst>
                    <a:ext uri="{9D8B030D-6E8A-4147-A177-3AD203B41FA5}">
                      <a16:colId xmlns:a16="http://schemas.microsoft.com/office/drawing/2014/main" val="20001"/>
                    </a:ext>
                  </a:extLst>
                </a:gridCol>
              </a:tblGrid>
              <a:tr h="580544">
                <a:tc>
                  <a:txBody>
                    <a:bodyPr/>
                    <a:lstStyle/>
                    <a:p>
                      <a:r>
                        <a:rPr lang="fr-BE" dirty="0"/>
                        <a:t>Taille des projets</a:t>
                      </a:r>
                    </a:p>
                  </a:txBody>
                  <a:tcPr/>
                </a:tc>
                <a:tc>
                  <a:txBody>
                    <a:bodyPr/>
                    <a:lstStyle/>
                    <a:p>
                      <a:r>
                        <a:rPr lang="fr-BE" dirty="0"/>
                        <a:t>Coûts totaux estimés (USD)</a:t>
                      </a:r>
                    </a:p>
                  </a:txBody>
                  <a:tcPr/>
                </a:tc>
                <a:extLst>
                  <a:ext uri="{0D108BD9-81ED-4DB2-BD59-A6C34878D82A}">
                    <a16:rowId xmlns:a16="http://schemas.microsoft.com/office/drawing/2014/main" val="10000"/>
                  </a:ext>
                </a:extLst>
              </a:tr>
              <a:tr h="580544">
                <a:tc>
                  <a:txBody>
                    <a:bodyPr/>
                    <a:lstStyle/>
                    <a:p>
                      <a:r>
                        <a:rPr lang="fr-BE" dirty="0"/>
                        <a:t>Micro</a:t>
                      </a:r>
                    </a:p>
                  </a:txBody>
                  <a:tcPr/>
                </a:tc>
                <a:tc>
                  <a:txBody>
                    <a:bodyPr/>
                    <a:lstStyle/>
                    <a:p>
                      <a:r>
                        <a:rPr lang="fr-BE" dirty="0"/>
                        <a:t>Jusqu’à 10 millions</a:t>
                      </a:r>
                    </a:p>
                  </a:txBody>
                  <a:tcPr/>
                </a:tc>
                <a:extLst>
                  <a:ext uri="{0D108BD9-81ED-4DB2-BD59-A6C34878D82A}">
                    <a16:rowId xmlns:a16="http://schemas.microsoft.com/office/drawing/2014/main" val="10001"/>
                  </a:ext>
                </a:extLst>
              </a:tr>
              <a:tr h="580544">
                <a:tc>
                  <a:txBody>
                    <a:bodyPr/>
                    <a:lstStyle/>
                    <a:p>
                      <a:r>
                        <a:rPr lang="fr-BE" dirty="0"/>
                        <a:t>Petit</a:t>
                      </a:r>
                    </a:p>
                  </a:txBody>
                  <a:tcPr/>
                </a:tc>
                <a:tc>
                  <a:txBody>
                    <a:bodyPr/>
                    <a:lstStyle/>
                    <a:p>
                      <a:r>
                        <a:rPr lang="fr-BE" dirty="0"/>
                        <a:t>Plus de dix à 50 millions</a:t>
                      </a:r>
                    </a:p>
                  </a:txBody>
                  <a:tcPr/>
                </a:tc>
                <a:extLst>
                  <a:ext uri="{0D108BD9-81ED-4DB2-BD59-A6C34878D82A}">
                    <a16:rowId xmlns:a16="http://schemas.microsoft.com/office/drawing/2014/main" val="10002"/>
                  </a:ext>
                </a:extLst>
              </a:tr>
              <a:tr h="580544">
                <a:tc>
                  <a:txBody>
                    <a:bodyPr/>
                    <a:lstStyle/>
                    <a:p>
                      <a:r>
                        <a:rPr lang="fr-BE" dirty="0"/>
                        <a:t>Moyen</a:t>
                      </a:r>
                    </a:p>
                  </a:txBody>
                  <a:tcPr/>
                </a:tc>
                <a:tc>
                  <a:txBody>
                    <a:bodyPr/>
                    <a:lstStyle/>
                    <a:p>
                      <a:r>
                        <a:rPr lang="fr-BE" dirty="0"/>
                        <a:t>Plus de 50 à 250 millions</a:t>
                      </a:r>
                    </a:p>
                  </a:txBody>
                  <a:tcPr/>
                </a:tc>
                <a:extLst>
                  <a:ext uri="{0D108BD9-81ED-4DB2-BD59-A6C34878D82A}">
                    <a16:rowId xmlns:a16="http://schemas.microsoft.com/office/drawing/2014/main" val="10003"/>
                  </a:ext>
                </a:extLst>
              </a:tr>
              <a:tr h="580544">
                <a:tc>
                  <a:txBody>
                    <a:bodyPr/>
                    <a:lstStyle/>
                    <a:p>
                      <a:r>
                        <a:rPr lang="fr-BE" dirty="0"/>
                        <a:t>Grand</a:t>
                      </a:r>
                    </a:p>
                  </a:txBody>
                  <a:tcPr/>
                </a:tc>
                <a:tc>
                  <a:txBody>
                    <a:bodyPr/>
                    <a:lstStyle/>
                    <a:p>
                      <a:r>
                        <a:rPr lang="fr-BE" dirty="0"/>
                        <a:t>Plus de 250 millions</a:t>
                      </a:r>
                    </a:p>
                  </a:txBody>
                  <a:tcPr/>
                </a:tc>
                <a:extLst>
                  <a:ext uri="{0D108BD9-81ED-4DB2-BD59-A6C34878D82A}">
                    <a16:rowId xmlns:a16="http://schemas.microsoft.com/office/drawing/2014/main" val="10004"/>
                  </a:ext>
                </a:extLst>
              </a:tr>
            </a:tbl>
          </a:graphicData>
        </a:graphic>
      </p:graphicFrame>
      <p:sp>
        <p:nvSpPr>
          <p:cNvPr id="3" name="Rectangle 2"/>
          <p:cNvSpPr/>
          <p:nvPr/>
        </p:nvSpPr>
        <p:spPr>
          <a:xfrm>
            <a:off x="179512" y="1988840"/>
            <a:ext cx="4104456" cy="1015663"/>
          </a:xfrm>
          <a:prstGeom prst="rect">
            <a:avLst/>
          </a:prstGeom>
        </p:spPr>
        <p:txBody>
          <a:bodyPr wrap="square">
            <a:spAutoFit/>
          </a:bodyPr>
          <a:lstStyle/>
          <a:p>
            <a:pPr lvl="1"/>
            <a:r>
              <a:rPr lang="fr-BE" sz="3200" b="1" dirty="0">
                <a:latin typeface="Arial" panose="020B0604020202020204" pitchFamily="34" charset="0"/>
                <a:cs typeface="Arial" panose="020B0604020202020204" pitchFamily="34" charset="0"/>
              </a:rPr>
              <a:t>Taille des projets</a:t>
            </a:r>
            <a:endParaRPr lang="fr-BE" sz="3200" dirty="0">
              <a:latin typeface="Arial" panose="020B0604020202020204" pitchFamily="34" charset="0"/>
              <a:cs typeface="Arial" panose="020B0604020202020204" pitchFamily="34" charset="0"/>
            </a:endParaRPr>
          </a:p>
          <a:p>
            <a:endParaRPr lang="fr-FR" sz="2800" b="1" dirty="0">
              <a:latin typeface="Garamond" panose="02020404030301010803" pitchFamily="18" charset="0"/>
            </a:endParaRPr>
          </a:p>
        </p:txBody>
      </p:sp>
      <p:graphicFrame>
        <p:nvGraphicFramePr>
          <p:cNvPr id="4" name="Tableau 4">
            <a:extLst>
              <a:ext uri="{FF2B5EF4-FFF2-40B4-BE49-F238E27FC236}">
                <a16:creationId xmlns:a16="http://schemas.microsoft.com/office/drawing/2014/main" id="{AE46FDC1-0FCC-96B4-F751-39A2DF02EDF9}"/>
              </a:ext>
            </a:extLst>
          </p:cNvPr>
          <p:cNvGraphicFramePr>
            <a:graphicFrameLocks noGrp="1"/>
          </p:cNvGraphicFramePr>
          <p:nvPr>
            <p:extLst>
              <p:ext uri="{D42A27DB-BD31-4B8C-83A1-F6EECF244321}">
                <p14:modId xmlns:p14="http://schemas.microsoft.com/office/powerpoint/2010/main" val="3574991068"/>
              </p:ext>
            </p:extLst>
          </p:nvPr>
        </p:nvGraphicFramePr>
        <p:xfrm>
          <a:off x="5076976" y="3711250"/>
          <a:ext cx="4032448" cy="1607881"/>
        </p:xfrm>
        <a:graphic>
          <a:graphicData uri="http://schemas.openxmlformats.org/drawingml/2006/table">
            <a:tbl>
              <a:tblPr firstRow="1" bandRow="1">
                <a:tableStyleId>{7DF18680-E054-41AD-8BC1-D1AEF772440D}</a:tableStyleId>
              </a:tblPr>
              <a:tblGrid>
                <a:gridCol w="1714775">
                  <a:extLst>
                    <a:ext uri="{9D8B030D-6E8A-4147-A177-3AD203B41FA5}">
                      <a16:colId xmlns:a16="http://schemas.microsoft.com/office/drawing/2014/main" val="1955705300"/>
                    </a:ext>
                  </a:extLst>
                </a:gridCol>
                <a:gridCol w="2317673">
                  <a:extLst>
                    <a:ext uri="{9D8B030D-6E8A-4147-A177-3AD203B41FA5}">
                      <a16:colId xmlns:a16="http://schemas.microsoft.com/office/drawing/2014/main" val="1544099363"/>
                    </a:ext>
                  </a:extLst>
                </a:gridCol>
              </a:tblGrid>
              <a:tr h="300122">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BE" sz="1800" b="1"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800" b="1" dirty="0">
                          <a:solidFill>
                            <a:schemeClr val="tx1"/>
                          </a:solidFill>
                        </a:rPr>
                        <a:t>Catégorie de risque Environnemental &amp; Social </a:t>
                      </a:r>
                      <a:endParaRPr lang="fr-FR" dirty="0">
                        <a:latin typeface="Arial" panose="020B0604020202020204" pitchFamily="34" charset="0"/>
                        <a:cs typeface="Arial" panose="020B0604020202020204" pitchFamily="34" charset="0"/>
                      </a:endParaRPr>
                    </a:p>
                  </a:txBody>
                  <a:tcPr/>
                </a:tc>
                <a:tc>
                  <a:txBody>
                    <a:bodyPr/>
                    <a:lstStyle/>
                    <a:p>
                      <a:pPr algn="l"/>
                      <a:r>
                        <a:rPr lang="fr-BE" sz="1800" b="1" dirty="0">
                          <a:solidFill>
                            <a:schemeClr val="tx1"/>
                          </a:solidFill>
                        </a:rPr>
                        <a:t>• A (élevé)</a:t>
                      </a:r>
                      <a:endParaRPr lang="fr-FR"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570021145"/>
                  </a:ext>
                </a:extLst>
              </a:tr>
              <a:tr h="525214">
                <a:tc vMerge="1">
                  <a:txBody>
                    <a:bodyPr/>
                    <a:lstStyle/>
                    <a:p>
                      <a:endParaRPr lang="fr-FR" dirty="0">
                        <a:latin typeface="Arial" panose="020B0604020202020204" pitchFamily="34" charset="0"/>
                        <a:cs typeface="Arial" panose="020B0604020202020204" pitchFamily="34" charset="0"/>
                      </a:endParaRPr>
                    </a:p>
                  </a:txBody>
                  <a:tcPr/>
                </a:tc>
                <a:tc>
                  <a:txBody>
                    <a:bodyPr/>
                    <a:lstStyle/>
                    <a:p>
                      <a:pPr algn="l"/>
                      <a:r>
                        <a:rPr lang="fr-BE" sz="1800" b="1" dirty="0">
                          <a:solidFill>
                            <a:schemeClr val="tx1"/>
                          </a:solidFill>
                        </a:rPr>
                        <a:t> • B (moyen)</a:t>
                      </a:r>
                    </a:p>
                    <a:p>
                      <a:pPr algn="l"/>
                      <a:endParaRPr lang="fr-FR"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279058"/>
                  </a:ext>
                </a:extLst>
              </a:tr>
              <a:tr h="602041">
                <a:tc vMerge="1">
                  <a:txBody>
                    <a:bodyPr/>
                    <a:lstStyle/>
                    <a:p>
                      <a:endParaRPr lang="fr-FR"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800" b="1" dirty="0">
                          <a:solidFill>
                            <a:schemeClr val="tx1"/>
                          </a:solidFill>
                        </a:rPr>
                        <a:t> • C (faible) </a:t>
                      </a:r>
                      <a:endParaRPr lang="fr-FR"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8912677"/>
                  </a:ext>
                </a:extLst>
              </a:tr>
            </a:tbl>
          </a:graphicData>
        </a:graphic>
      </p:graphicFrame>
      <p:sp>
        <p:nvSpPr>
          <p:cNvPr id="5" name="Rectangle 4"/>
          <p:cNvSpPr/>
          <p:nvPr/>
        </p:nvSpPr>
        <p:spPr>
          <a:xfrm>
            <a:off x="5148064" y="3044004"/>
            <a:ext cx="3816424" cy="523220"/>
          </a:xfrm>
          <a:prstGeom prst="rect">
            <a:avLst/>
          </a:prstGeom>
        </p:spPr>
        <p:txBody>
          <a:bodyPr wrap="square">
            <a:spAutoFit/>
          </a:bodyPr>
          <a:lstStyle/>
          <a:p>
            <a:pPr lvl="1"/>
            <a:r>
              <a:rPr lang="fr-BE" sz="2800" b="1" dirty="0">
                <a:latin typeface="Arial" panose="020B0604020202020204" pitchFamily="34" charset="0"/>
                <a:cs typeface="Arial" panose="020B0604020202020204" pitchFamily="34" charset="0"/>
              </a:rPr>
              <a:t>catégorie des RES</a:t>
            </a:r>
            <a:endParaRPr lang="fr-BE" sz="2800" dirty="0">
              <a:latin typeface="Arial" panose="020B0604020202020204" pitchFamily="34" charset="0"/>
              <a:cs typeface="Arial" panose="020B0604020202020204" pitchFamily="34" charset="0"/>
            </a:endParaRPr>
          </a:p>
        </p:txBody>
      </p:sp>
      <p:sp>
        <p:nvSpPr>
          <p:cNvPr id="7" name="Rectangle 6"/>
          <p:cNvSpPr/>
          <p:nvPr/>
        </p:nvSpPr>
        <p:spPr>
          <a:xfrm>
            <a:off x="1907704" y="1014137"/>
            <a:ext cx="5460149" cy="523220"/>
          </a:xfrm>
          <a:prstGeom prst="rect">
            <a:avLst/>
          </a:prstGeom>
        </p:spPr>
        <p:txBody>
          <a:bodyPr wrap="none">
            <a:spAutoFit/>
          </a:bodyPr>
          <a:lstStyle/>
          <a:p>
            <a:r>
              <a:rPr lang="fr-BE" sz="2800" b="1" dirty="0">
                <a:latin typeface="Arial" panose="020B0604020202020204" pitchFamily="34" charset="0"/>
                <a:cs typeface="Arial" panose="020B0604020202020204" pitchFamily="34" charset="0"/>
              </a:rPr>
              <a:t>Accréditation est fonction de : </a:t>
            </a:r>
          </a:p>
        </p:txBody>
      </p:sp>
      <p:sp>
        <p:nvSpPr>
          <p:cNvPr id="9" name="Espace réservé de la date 8">
            <a:extLst>
              <a:ext uri="{FF2B5EF4-FFF2-40B4-BE49-F238E27FC236}">
                <a16:creationId xmlns:a16="http://schemas.microsoft.com/office/drawing/2014/main" id="{5CC0B307-9903-9606-56DD-DE65668F927C}"/>
              </a:ext>
            </a:extLst>
          </p:cNvPr>
          <p:cNvSpPr>
            <a:spLocks noGrp="1"/>
          </p:cNvSpPr>
          <p:nvPr>
            <p:ph type="dt" sz="half" idx="10"/>
          </p:nvPr>
        </p:nvSpPr>
        <p:spPr/>
        <p:txBody>
          <a:bodyPr/>
          <a:lstStyle/>
          <a:p>
            <a:fld id="{8A94D198-0686-4A22-95BB-AA7C24EBD2AA}" type="datetime1">
              <a:rPr lang="fr-FR" smtClean="0"/>
              <a:t>16/08/2022</a:t>
            </a:fld>
            <a:endParaRPr lang="fr-FR"/>
          </a:p>
        </p:txBody>
      </p:sp>
      <p:sp>
        <p:nvSpPr>
          <p:cNvPr id="10" name="Espace réservé du pied de page 9">
            <a:extLst>
              <a:ext uri="{FF2B5EF4-FFF2-40B4-BE49-F238E27FC236}">
                <a16:creationId xmlns:a16="http://schemas.microsoft.com/office/drawing/2014/main" id="{5A67E610-326C-E197-A45A-306BFCA2F918}"/>
              </a:ext>
            </a:extLst>
          </p:cNvPr>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21847944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143000"/>
          </a:xfrm>
          <a:ln>
            <a:solidFill>
              <a:schemeClr val="bg2">
                <a:lumMod val="90000"/>
              </a:schemeClr>
            </a:solidFill>
          </a:ln>
        </p:spPr>
        <p:txBody>
          <a:bodyPr/>
          <a:lstStyle/>
          <a:p>
            <a:r>
              <a:rPr lang="fr-FR" b="1" dirty="0">
                <a:latin typeface="Arial" panose="020B0604020202020204" pitchFamily="34" charset="0"/>
                <a:cs typeface="Arial" panose="020B0604020202020204" pitchFamily="34" charset="0"/>
              </a:rPr>
              <a:t>TYPE DE PROJET</a:t>
            </a:r>
          </a:p>
        </p:txBody>
      </p:sp>
      <p:sp>
        <p:nvSpPr>
          <p:cNvPr id="3" name="Espace réservé du contenu 2"/>
          <p:cNvSpPr>
            <a:spLocks noGrp="1"/>
          </p:cNvSpPr>
          <p:nvPr>
            <p:ph idx="1"/>
          </p:nvPr>
        </p:nvSpPr>
        <p:spPr>
          <a:xfrm>
            <a:off x="4139952" y="1600201"/>
            <a:ext cx="4546848" cy="2692896"/>
          </a:xfrm>
        </p:spPr>
        <p:txBody>
          <a:bodyPr>
            <a:normAutofit lnSpcReduction="10000"/>
          </a:bodyPr>
          <a:lstStyle/>
          <a:p>
            <a:r>
              <a:rPr lang="fr-FR" dirty="0">
                <a:latin typeface="Arial" panose="020B0604020202020204" pitchFamily="34" charset="0"/>
                <a:cs typeface="Arial" panose="020B0604020202020204" pitchFamily="34" charset="0"/>
              </a:rPr>
              <a:t>Projet du SAP;</a:t>
            </a:r>
          </a:p>
          <a:p>
            <a:r>
              <a:rPr lang="fr-FR" dirty="0">
                <a:latin typeface="Arial" panose="020B0604020202020204" pitchFamily="34" charset="0"/>
                <a:cs typeface="Arial" panose="020B0604020202020204" pitchFamily="34" charset="0"/>
              </a:rPr>
              <a:t>Projet ordinaire;</a:t>
            </a:r>
          </a:p>
          <a:p>
            <a:r>
              <a:rPr lang="fr-FR" dirty="0">
                <a:latin typeface="Arial" panose="020B0604020202020204" pitchFamily="34" charset="0"/>
                <a:cs typeface="Arial" panose="020B0604020202020204" pitchFamily="34" charset="0"/>
              </a:rPr>
              <a:t>Projet EDA </a:t>
            </a:r>
            <a:r>
              <a:rPr lang="en-US" dirty="0">
                <a:latin typeface="Arial" panose="020B0604020202020204" pitchFamily="34" charset="0"/>
                <a:cs typeface="Arial" panose="020B0604020202020204" pitchFamily="34" charset="0"/>
                <a:hlinkClick r:id="rId3"/>
              </a:rPr>
              <a:t>Enhancing Direct Access | Green Climate Fund</a:t>
            </a:r>
            <a:endParaRPr lang="fr-FR" dirty="0">
              <a:latin typeface="Arial" panose="020B0604020202020204" pitchFamily="34" charset="0"/>
              <a:cs typeface="Arial" panose="020B0604020202020204" pitchFamily="34" charset="0"/>
            </a:endParaRPr>
          </a:p>
          <a:p>
            <a:endParaRPr lang="fr-FR" dirty="0">
              <a:latin typeface="Arial" panose="020B0604020202020204" pitchFamily="34" charset="0"/>
              <a:cs typeface="Arial" panose="020B0604020202020204" pitchFamily="34" charset="0"/>
            </a:endParaRPr>
          </a:p>
          <a:p>
            <a:pPr marL="0" indent="0">
              <a:buNone/>
            </a:pPr>
            <a:endParaRPr lang="fr-FR" dirty="0">
              <a:latin typeface="Arial" panose="020B0604020202020204" pitchFamily="34" charset="0"/>
              <a:cs typeface="Arial" panose="020B0604020202020204" pitchFamily="34" charset="0"/>
            </a:endParaRPr>
          </a:p>
        </p:txBody>
      </p:sp>
      <p:sp>
        <p:nvSpPr>
          <p:cNvPr id="6" name="Espace réservé du numéro de diapositive 5"/>
          <p:cNvSpPr>
            <a:spLocks noGrp="1"/>
          </p:cNvSpPr>
          <p:nvPr>
            <p:ph type="sldNum" sz="quarter" idx="12"/>
          </p:nvPr>
        </p:nvSpPr>
        <p:spPr/>
        <p:txBody>
          <a:bodyPr/>
          <a:lstStyle/>
          <a:p>
            <a:fld id="{11D1A230-BDF2-4940-BBD8-31832BB1B366}" type="slidenum">
              <a:rPr lang="fr-FR" smtClean="0"/>
              <a:pPr/>
              <a:t>17</a:t>
            </a:fld>
            <a:endParaRPr lang="fr-FR"/>
          </a:p>
        </p:txBody>
      </p:sp>
      <p:pic>
        <p:nvPicPr>
          <p:cNvPr id="7" name="Image 6">
            <a:extLst>
              <a:ext uri="{FF2B5EF4-FFF2-40B4-BE49-F238E27FC236}">
                <a16:creationId xmlns:a16="http://schemas.microsoft.com/office/drawing/2014/main" id="{FE874166-32BA-4549-3307-722B7444A772}"/>
              </a:ext>
            </a:extLst>
          </p:cNvPr>
          <p:cNvPicPr>
            <a:picLocks noChangeAspect="1"/>
          </p:cNvPicPr>
          <p:nvPr/>
        </p:nvPicPr>
        <p:blipFill>
          <a:blip r:embed="rId4"/>
          <a:stretch>
            <a:fillRect/>
          </a:stretch>
        </p:blipFill>
        <p:spPr>
          <a:xfrm>
            <a:off x="611560" y="2132856"/>
            <a:ext cx="2524860" cy="1903355"/>
          </a:xfrm>
          <a:prstGeom prst="rect">
            <a:avLst/>
          </a:prstGeom>
        </p:spPr>
      </p:pic>
      <p:sp>
        <p:nvSpPr>
          <p:cNvPr id="4" name="Espace réservé de la date 3">
            <a:extLst>
              <a:ext uri="{FF2B5EF4-FFF2-40B4-BE49-F238E27FC236}">
                <a16:creationId xmlns:a16="http://schemas.microsoft.com/office/drawing/2014/main" id="{98AC0A82-F069-ABED-E625-19C401BF30DD}"/>
              </a:ext>
            </a:extLst>
          </p:cNvPr>
          <p:cNvSpPr>
            <a:spLocks noGrp="1"/>
          </p:cNvSpPr>
          <p:nvPr>
            <p:ph type="dt" sz="half" idx="10"/>
          </p:nvPr>
        </p:nvSpPr>
        <p:spPr/>
        <p:txBody>
          <a:bodyPr/>
          <a:lstStyle/>
          <a:p>
            <a:fld id="{12EC71F2-AC8B-4A67-8643-1B10484C2ADD}" type="datetime1">
              <a:rPr lang="fr-FR" smtClean="0"/>
              <a:t>16/08/2022</a:t>
            </a:fld>
            <a:endParaRPr lang="fr-FR"/>
          </a:p>
        </p:txBody>
      </p:sp>
      <p:sp>
        <p:nvSpPr>
          <p:cNvPr id="5" name="Espace réservé du pied de page 4">
            <a:extLst>
              <a:ext uri="{FF2B5EF4-FFF2-40B4-BE49-F238E27FC236}">
                <a16:creationId xmlns:a16="http://schemas.microsoft.com/office/drawing/2014/main" id="{0D4D4001-A9FD-A3BC-137E-976A7B2FF773}"/>
              </a:ext>
            </a:extLst>
          </p:cNvPr>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42098453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4B3EAF-EF9F-B127-A4DE-6305CE738FAA}"/>
              </a:ext>
            </a:extLst>
          </p:cNvPr>
          <p:cNvSpPr>
            <a:spLocks noGrp="1"/>
          </p:cNvSpPr>
          <p:nvPr>
            <p:ph type="title"/>
          </p:nvPr>
        </p:nvSpPr>
        <p:spPr>
          <a:xfrm>
            <a:off x="457200" y="44624"/>
            <a:ext cx="8229600" cy="1143000"/>
          </a:xfrm>
        </p:spPr>
        <p:txBody>
          <a:bodyPr/>
          <a:lstStyle/>
          <a:p>
            <a:r>
              <a:rPr lang="en-US" dirty="0" err="1">
                <a:latin typeface="Arial" panose="020B0604020202020204" pitchFamily="34" charset="0"/>
                <a:cs typeface="Arial" panose="020B0604020202020204" pitchFamily="34" charset="0"/>
              </a:rPr>
              <a:t>Activités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éligibles</a:t>
            </a:r>
            <a:r>
              <a:rPr lang="en-US" dirty="0">
                <a:latin typeface="Arial" panose="020B0604020202020204" pitchFamily="34" charset="0"/>
                <a:cs typeface="Arial" panose="020B0604020202020204" pitchFamily="34" charset="0"/>
              </a:rPr>
              <a:t> EDA FVC</a:t>
            </a:r>
            <a:endParaRPr lang="fr-FR" dirty="0">
              <a:latin typeface="Arial" panose="020B0604020202020204" pitchFamily="34" charset="0"/>
              <a:cs typeface="Arial" panose="020B0604020202020204" pitchFamily="34" charset="0"/>
            </a:endParaRPr>
          </a:p>
        </p:txBody>
      </p:sp>
      <p:sp>
        <p:nvSpPr>
          <p:cNvPr id="3" name="Espace réservé du contenu 2">
            <a:extLst>
              <a:ext uri="{FF2B5EF4-FFF2-40B4-BE49-F238E27FC236}">
                <a16:creationId xmlns:a16="http://schemas.microsoft.com/office/drawing/2014/main" id="{02C6CF60-8F63-9AB9-8F98-B3865A719C23}"/>
              </a:ext>
            </a:extLst>
          </p:cNvPr>
          <p:cNvSpPr>
            <a:spLocks noGrp="1"/>
          </p:cNvSpPr>
          <p:nvPr>
            <p:ph idx="1"/>
          </p:nvPr>
        </p:nvSpPr>
        <p:spPr>
          <a:xfrm>
            <a:off x="3275856" y="1268760"/>
            <a:ext cx="5410944" cy="4857403"/>
          </a:xfrm>
        </p:spPr>
        <p:txBody>
          <a:bodyPr>
            <a:normAutofit fontScale="92500" lnSpcReduction="10000"/>
          </a:bodyPr>
          <a:lstStyle/>
          <a:p>
            <a:r>
              <a:rPr lang="fr-FR" dirty="0"/>
              <a:t>Activités d’adaptation et d’atténuation, dans le cadre d’un ou de plusieurs des domaines de résultats du FVC.</a:t>
            </a:r>
          </a:p>
          <a:p>
            <a:r>
              <a:rPr lang="fr-FR" dirty="0"/>
              <a:t>Soutien direct des communautés ou les petites et moyennes entreprises (PME), </a:t>
            </a:r>
          </a:p>
          <a:p>
            <a:r>
              <a:rPr lang="fr-FR" dirty="0"/>
              <a:t>Cibles : acteurs locaux, en abordant les aspects sexospécifiques et les besoins des communautés vulnérables.</a:t>
            </a:r>
          </a:p>
        </p:txBody>
      </p:sp>
      <p:sp>
        <p:nvSpPr>
          <p:cNvPr id="4" name="Espace réservé de la date 3">
            <a:extLst>
              <a:ext uri="{FF2B5EF4-FFF2-40B4-BE49-F238E27FC236}">
                <a16:creationId xmlns:a16="http://schemas.microsoft.com/office/drawing/2014/main" id="{094B2DD6-63FA-B4B1-3F17-7020E2121EF7}"/>
              </a:ext>
            </a:extLst>
          </p:cNvPr>
          <p:cNvSpPr>
            <a:spLocks noGrp="1"/>
          </p:cNvSpPr>
          <p:nvPr>
            <p:ph type="dt" sz="half" idx="10"/>
          </p:nvPr>
        </p:nvSpPr>
        <p:spPr/>
        <p:txBody>
          <a:bodyPr/>
          <a:lstStyle/>
          <a:p>
            <a:fld id="{5DA6159F-9428-4B87-8BFB-EFF7DA510A87}" type="datetime1">
              <a:rPr lang="fr-FR" smtClean="0"/>
              <a:t>16/08/2022</a:t>
            </a:fld>
            <a:endParaRPr lang="fr-FR" dirty="0"/>
          </a:p>
        </p:txBody>
      </p:sp>
      <p:sp>
        <p:nvSpPr>
          <p:cNvPr id="5" name="Espace réservé du pied de page 4">
            <a:extLst>
              <a:ext uri="{FF2B5EF4-FFF2-40B4-BE49-F238E27FC236}">
                <a16:creationId xmlns:a16="http://schemas.microsoft.com/office/drawing/2014/main" id="{1203C04A-5E24-3E13-620B-FB056BBA827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4FE6047-48B9-89EF-9D95-1A66D1CA4D1B}"/>
              </a:ext>
            </a:extLst>
          </p:cNvPr>
          <p:cNvSpPr>
            <a:spLocks noGrp="1"/>
          </p:cNvSpPr>
          <p:nvPr>
            <p:ph type="sldNum" sz="quarter" idx="12"/>
          </p:nvPr>
        </p:nvSpPr>
        <p:spPr/>
        <p:txBody>
          <a:bodyPr/>
          <a:lstStyle/>
          <a:p>
            <a:fld id="{11D1A230-BDF2-4940-BBD8-31832BB1B366}" type="slidenum">
              <a:rPr lang="fr-FR" smtClean="0"/>
              <a:pPr/>
              <a:t>18</a:t>
            </a:fld>
            <a:endParaRPr lang="fr-FR"/>
          </a:p>
        </p:txBody>
      </p:sp>
      <p:pic>
        <p:nvPicPr>
          <p:cNvPr id="7" name="Image 6">
            <a:extLst>
              <a:ext uri="{FF2B5EF4-FFF2-40B4-BE49-F238E27FC236}">
                <a16:creationId xmlns:a16="http://schemas.microsoft.com/office/drawing/2014/main" id="{57D4C5EF-2513-D9EA-0CC2-659E3690ED75}"/>
              </a:ext>
            </a:extLst>
          </p:cNvPr>
          <p:cNvPicPr>
            <a:picLocks noChangeAspect="1"/>
          </p:cNvPicPr>
          <p:nvPr/>
        </p:nvPicPr>
        <p:blipFill>
          <a:blip r:embed="rId3"/>
          <a:stretch>
            <a:fillRect/>
          </a:stretch>
        </p:blipFill>
        <p:spPr>
          <a:xfrm>
            <a:off x="323528" y="2204864"/>
            <a:ext cx="2524860" cy="1903355"/>
          </a:xfrm>
          <a:prstGeom prst="rect">
            <a:avLst/>
          </a:prstGeom>
        </p:spPr>
      </p:pic>
    </p:spTree>
    <p:extLst>
      <p:ext uri="{BB962C8B-B14F-4D97-AF65-F5344CB8AC3E}">
        <p14:creationId xmlns:p14="http://schemas.microsoft.com/office/powerpoint/2010/main" val="27845431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11D1A230-BDF2-4940-BBD8-31832BB1B366}" type="slidenum">
              <a:rPr lang="fr-FR" smtClean="0"/>
              <a:pPr/>
              <a:t>19</a:t>
            </a:fld>
            <a:endParaRPr lang="fr-FR"/>
          </a:p>
        </p:txBody>
      </p:sp>
      <p:sp>
        <p:nvSpPr>
          <p:cNvPr id="7" name="Rectangle 6"/>
          <p:cNvSpPr/>
          <p:nvPr/>
        </p:nvSpPr>
        <p:spPr>
          <a:xfrm>
            <a:off x="899592" y="1988840"/>
            <a:ext cx="7344816" cy="1323439"/>
          </a:xfrm>
          <a:prstGeom prst="rect">
            <a:avLst/>
          </a:prstGeom>
        </p:spPr>
        <p:txBody>
          <a:bodyPr wrap="square">
            <a:spAutoFit/>
          </a:bodyPr>
          <a:lstStyle/>
          <a:p>
            <a:pPr algn="ctr"/>
            <a:r>
              <a:rPr lang="fr-FR" sz="4000" b="1" cap="small" dirty="0">
                <a:latin typeface="Berlin Sans FB Demi" panose="020E0802020502020306" pitchFamily="34" charset="0"/>
                <a:cs typeface="Segoe UI Semibold" panose="020B0702040204020203" pitchFamily="34" charset="0"/>
              </a:rPr>
              <a:t>ARCHITECTURE DE FINANCEMENTS DISPONIBLES</a:t>
            </a:r>
          </a:p>
        </p:txBody>
      </p:sp>
      <p:sp>
        <p:nvSpPr>
          <p:cNvPr id="2" name="Espace réservé de la date 1">
            <a:extLst>
              <a:ext uri="{FF2B5EF4-FFF2-40B4-BE49-F238E27FC236}">
                <a16:creationId xmlns:a16="http://schemas.microsoft.com/office/drawing/2014/main" id="{C60B3AE1-4DB3-B472-8EA9-C6DD9FA47887}"/>
              </a:ext>
            </a:extLst>
          </p:cNvPr>
          <p:cNvSpPr>
            <a:spLocks noGrp="1"/>
          </p:cNvSpPr>
          <p:nvPr>
            <p:ph type="dt" sz="half" idx="10"/>
          </p:nvPr>
        </p:nvSpPr>
        <p:spPr/>
        <p:txBody>
          <a:bodyPr/>
          <a:lstStyle/>
          <a:p>
            <a:fld id="{B245B7CF-E98A-43AB-895E-538B25BDA6A1}" type="datetime1">
              <a:rPr lang="fr-FR" smtClean="0"/>
              <a:t>16/08/2022</a:t>
            </a:fld>
            <a:endParaRPr lang="fr-FR"/>
          </a:p>
        </p:txBody>
      </p:sp>
      <p:sp>
        <p:nvSpPr>
          <p:cNvPr id="3" name="Espace réservé du pied de page 2">
            <a:extLst>
              <a:ext uri="{FF2B5EF4-FFF2-40B4-BE49-F238E27FC236}">
                <a16:creationId xmlns:a16="http://schemas.microsoft.com/office/drawing/2014/main" id="{EB700DC8-4E60-FE24-4370-85EC066DDA4B}"/>
              </a:ext>
            </a:extLst>
          </p:cNvPr>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1305477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4845A0EE-C4C8-4AE1-B3C6-1261368AC0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101411" cy="6858000"/>
          </a:xfrm>
          <a:prstGeom prst="rect">
            <a:avLst/>
          </a:prstGeom>
          <a:solidFill>
            <a:srgbClr val="3564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Image 17">
            <a:extLst>
              <a:ext uri="{FF2B5EF4-FFF2-40B4-BE49-F238E27FC236}">
                <a16:creationId xmlns:a16="http://schemas.microsoft.com/office/drawing/2014/main" id="{B73B26A4-7A05-C74E-4393-E413B200D04F}"/>
              </a:ext>
            </a:extLst>
          </p:cNvPr>
          <p:cNvPicPr>
            <a:picLocks noChangeAspect="1"/>
          </p:cNvPicPr>
          <p:nvPr/>
        </p:nvPicPr>
        <p:blipFill rotWithShape="1">
          <a:blip r:embed="rId3"/>
          <a:srcRect l="12907" r="14154" b="-1"/>
          <a:stretch/>
        </p:blipFill>
        <p:spPr>
          <a:xfrm>
            <a:off x="4572000" y="685800"/>
            <a:ext cx="1679575" cy="2347913"/>
          </a:xfrm>
          <a:prstGeom prst="rect">
            <a:avLst/>
          </a:prstGeom>
        </p:spPr>
      </p:pic>
      <p:pic>
        <p:nvPicPr>
          <p:cNvPr id="20" name="Image 19">
            <a:extLst>
              <a:ext uri="{FF2B5EF4-FFF2-40B4-BE49-F238E27FC236}">
                <a16:creationId xmlns:a16="http://schemas.microsoft.com/office/drawing/2014/main" id="{5EE1EAEA-0F64-F235-3062-FA2B96DDE988}"/>
              </a:ext>
            </a:extLst>
          </p:cNvPr>
          <p:cNvPicPr>
            <a:picLocks noChangeAspect="1"/>
          </p:cNvPicPr>
          <p:nvPr/>
        </p:nvPicPr>
        <p:blipFill>
          <a:blip r:embed="rId4"/>
          <a:stretch>
            <a:fillRect/>
          </a:stretch>
        </p:blipFill>
        <p:spPr>
          <a:xfrm>
            <a:off x="6318250" y="685800"/>
            <a:ext cx="2347913" cy="2347913"/>
          </a:xfrm>
          <a:prstGeom prst="rect">
            <a:avLst/>
          </a:prstGeom>
        </p:spPr>
      </p:pic>
      <p:pic>
        <p:nvPicPr>
          <p:cNvPr id="22" name="Image 21">
            <a:extLst>
              <a:ext uri="{FF2B5EF4-FFF2-40B4-BE49-F238E27FC236}">
                <a16:creationId xmlns:a16="http://schemas.microsoft.com/office/drawing/2014/main" id="{751150C6-E1FC-5120-9209-145312A623D2}"/>
              </a:ext>
            </a:extLst>
          </p:cNvPr>
          <p:cNvPicPr>
            <a:picLocks noChangeAspect="1"/>
          </p:cNvPicPr>
          <p:nvPr/>
        </p:nvPicPr>
        <p:blipFill>
          <a:blip r:embed="rId5"/>
          <a:stretch>
            <a:fillRect/>
          </a:stretch>
        </p:blipFill>
        <p:spPr>
          <a:xfrm>
            <a:off x="4572000" y="3101975"/>
            <a:ext cx="4094163" cy="3070225"/>
          </a:xfrm>
          <a:prstGeom prst="rect">
            <a:avLst/>
          </a:prstGeom>
        </p:spPr>
      </p:pic>
      <p:sp>
        <p:nvSpPr>
          <p:cNvPr id="2" name="Titre 1">
            <a:extLst>
              <a:ext uri="{FF2B5EF4-FFF2-40B4-BE49-F238E27FC236}">
                <a16:creationId xmlns:a16="http://schemas.microsoft.com/office/drawing/2014/main" id="{71AEADCF-339E-75DB-E80A-385AA5C266BC}"/>
              </a:ext>
            </a:extLst>
          </p:cNvPr>
          <p:cNvSpPr>
            <a:spLocks noGrp="1"/>
          </p:cNvSpPr>
          <p:nvPr>
            <p:ph type="title"/>
          </p:nvPr>
        </p:nvSpPr>
        <p:spPr>
          <a:xfrm>
            <a:off x="0" y="0"/>
            <a:ext cx="4101411" cy="6858000"/>
          </a:xfrm>
          <a:solidFill>
            <a:srgbClr val="92D050"/>
          </a:solidFill>
        </p:spPr>
        <p:txBody>
          <a:bodyPr vert="horz" lIns="91440" tIns="45720" rIns="91440" bIns="45720" rtlCol="0" anchor="ctr">
            <a:normAutofit fontScale="90000"/>
          </a:bodyPr>
          <a:lstStyle/>
          <a:p>
            <a:pPr algn="l">
              <a:lnSpc>
                <a:spcPct val="90000"/>
              </a:lnSpc>
            </a:pPr>
            <a:br>
              <a:rPr lang="en-US" sz="2800" b="1" kern="1200" dirty="0">
                <a:latin typeface="+mj-lt"/>
                <a:ea typeface="+mj-ea"/>
                <a:cs typeface="+mj-cs"/>
              </a:rPr>
            </a:br>
            <a:br>
              <a:rPr lang="en-US" sz="2800" b="1" dirty="0"/>
            </a:br>
            <a:br>
              <a:rPr lang="en-US" sz="2800" b="1" dirty="0"/>
            </a:br>
            <a:br>
              <a:rPr lang="en-US" sz="2000" b="1" kern="1200" dirty="0">
                <a:latin typeface="+mj-lt"/>
                <a:ea typeface="+mj-ea"/>
                <a:cs typeface="+mj-cs"/>
              </a:rPr>
            </a:br>
            <a:br>
              <a:rPr lang="en-US" sz="2000" b="1" dirty="0"/>
            </a:br>
            <a:br>
              <a:rPr lang="en-US" sz="2000" b="1" dirty="0"/>
            </a:br>
            <a:br>
              <a:rPr lang="en-US" sz="2000" b="1" kern="1200" dirty="0">
                <a:latin typeface="+mj-lt"/>
                <a:ea typeface="+mj-ea"/>
                <a:cs typeface="+mj-cs"/>
              </a:rPr>
            </a:br>
            <a:br>
              <a:rPr lang="en-US" sz="2000" b="1" kern="1200" dirty="0">
                <a:latin typeface="+mj-lt"/>
                <a:ea typeface="+mj-ea"/>
                <a:cs typeface="+mj-cs"/>
              </a:rPr>
            </a:br>
            <a:br>
              <a:rPr lang="en-US" sz="2000" b="1" dirty="0"/>
            </a:br>
            <a:br>
              <a:rPr lang="en-US" sz="2000" b="1" dirty="0"/>
            </a:br>
            <a:br>
              <a:rPr lang="en-US" sz="2000" b="1" dirty="0"/>
            </a:br>
            <a:br>
              <a:rPr lang="en-US" sz="2000" b="1" dirty="0"/>
            </a:br>
            <a:br>
              <a:rPr lang="en-US" sz="2000" b="1" dirty="0"/>
            </a:br>
            <a:br>
              <a:rPr lang="en-US" sz="2000" b="1" dirty="0"/>
            </a:br>
            <a:br>
              <a:rPr lang="en-US" sz="2000" b="1" dirty="0"/>
            </a:br>
            <a:br>
              <a:rPr lang="en-US" sz="2000" b="1" dirty="0"/>
            </a:br>
            <a:br>
              <a:rPr lang="en-US" sz="2000" b="1" dirty="0"/>
            </a:br>
            <a:br>
              <a:rPr lang="en-US" sz="2000" b="1" dirty="0"/>
            </a:br>
            <a:br>
              <a:rPr lang="en-US" sz="2000" b="1" dirty="0"/>
            </a:br>
            <a:br>
              <a:rPr lang="en-US" sz="2000" b="1" dirty="0"/>
            </a:br>
            <a:br>
              <a:rPr lang="en-US" sz="2000" b="1" dirty="0"/>
            </a:br>
            <a:br>
              <a:rPr lang="en-US" sz="2000" b="1" dirty="0"/>
            </a:br>
            <a:br>
              <a:rPr lang="en-US" sz="2000" b="1" dirty="0"/>
            </a:br>
            <a:br>
              <a:rPr lang="en-US" sz="3400" kern="1200" dirty="0">
                <a:latin typeface="+mj-lt"/>
                <a:ea typeface="+mj-ea"/>
                <a:cs typeface="+mj-cs"/>
              </a:rPr>
            </a:br>
            <a:endParaRPr lang="en-US" sz="3400" kern="1200" dirty="0">
              <a:latin typeface="+mj-lt"/>
              <a:ea typeface="+mj-ea"/>
              <a:cs typeface="+mj-cs"/>
            </a:endParaRPr>
          </a:p>
        </p:txBody>
      </p:sp>
      <p:sp>
        <p:nvSpPr>
          <p:cNvPr id="4" name="Espace réservé de la date 3">
            <a:extLst>
              <a:ext uri="{FF2B5EF4-FFF2-40B4-BE49-F238E27FC236}">
                <a16:creationId xmlns:a16="http://schemas.microsoft.com/office/drawing/2014/main" id="{B79E08C6-95B0-EFF9-50C5-1C383C45CD90}"/>
              </a:ext>
            </a:extLst>
          </p:cNvPr>
          <p:cNvSpPr>
            <a:spLocks noGrp="1"/>
          </p:cNvSpPr>
          <p:nvPr>
            <p:ph type="dt" sz="half" idx="10"/>
          </p:nvPr>
        </p:nvSpPr>
        <p:spPr>
          <a:xfrm>
            <a:off x="4557712" y="6356350"/>
            <a:ext cx="2057400" cy="365125"/>
          </a:xfrm>
        </p:spPr>
        <p:txBody>
          <a:bodyPr vert="horz" lIns="91440" tIns="45720" rIns="91440" bIns="45720" rtlCol="0" anchor="ctr">
            <a:normAutofit/>
          </a:bodyPr>
          <a:lstStyle/>
          <a:p>
            <a:pPr>
              <a:spcAft>
                <a:spcPts val="600"/>
              </a:spcAft>
            </a:pPr>
            <a:fld id="{E144425B-B06A-417E-A1C0-B418DBFD609F}" type="datetime1">
              <a:rPr lang="fr-FR" smtClean="0"/>
              <a:t>16/08/2022</a:t>
            </a:fld>
            <a:endParaRPr lang="en-US" dirty="0"/>
          </a:p>
        </p:txBody>
      </p:sp>
      <p:sp>
        <p:nvSpPr>
          <p:cNvPr id="9" name="Titre 1">
            <a:extLst>
              <a:ext uri="{FF2B5EF4-FFF2-40B4-BE49-F238E27FC236}">
                <a16:creationId xmlns:a16="http://schemas.microsoft.com/office/drawing/2014/main" id="{71AEADCF-339E-75DB-E80A-385AA5C266BC}"/>
              </a:ext>
            </a:extLst>
          </p:cNvPr>
          <p:cNvSpPr txBox="1">
            <a:spLocks/>
          </p:cNvSpPr>
          <p:nvPr/>
        </p:nvSpPr>
        <p:spPr>
          <a:xfrm>
            <a:off x="107504" y="640080"/>
            <a:ext cx="3816423" cy="557881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90000"/>
              </a:lnSpc>
            </a:pPr>
            <a:r>
              <a:rPr lang="en-US" sz="3400" b="1" dirty="0"/>
              <a:t>GENERALITES SUR LES FINANCEMENTS CLIMATIQUES AU NIVEAU INTERNATIONAL</a:t>
            </a:r>
            <a:br>
              <a:rPr lang="en-US" sz="3400" dirty="0">
                <a:solidFill>
                  <a:srgbClr val="FFFFFF"/>
                </a:solidFill>
              </a:rPr>
            </a:br>
            <a:endParaRPr lang="en-US" sz="3400" dirty="0">
              <a:solidFill>
                <a:srgbClr val="FFFFFF"/>
              </a:solidFill>
            </a:endParaRPr>
          </a:p>
        </p:txBody>
      </p:sp>
      <p:sp>
        <p:nvSpPr>
          <p:cNvPr id="5" name="Espace réservé du numéro de diapositive 4">
            <a:extLst>
              <a:ext uri="{FF2B5EF4-FFF2-40B4-BE49-F238E27FC236}">
                <a16:creationId xmlns:a16="http://schemas.microsoft.com/office/drawing/2014/main" id="{7519D7A6-5356-23D2-941D-55BB5A60E660}"/>
              </a:ext>
            </a:extLst>
          </p:cNvPr>
          <p:cNvSpPr>
            <a:spLocks noGrp="1"/>
          </p:cNvSpPr>
          <p:nvPr>
            <p:ph type="sldNum" sz="quarter" idx="12"/>
          </p:nvPr>
        </p:nvSpPr>
        <p:spPr/>
        <p:txBody>
          <a:bodyPr/>
          <a:lstStyle/>
          <a:p>
            <a:fld id="{11D1A230-BDF2-4940-BBD8-31832BB1B366}" type="slidenum">
              <a:rPr lang="fr-FR" smtClean="0"/>
              <a:pPr/>
              <a:t>2</a:t>
            </a:fld>
            <a:endParaRPr lang="fr-FR" dirty="0"/>
          </a:p>
        </p:txBody>
      </p:sp>
    </p:spTree>
    <p:extLst>
      <p:ext uri="{BB962C8B-B14F-4D97-AF65-F5344CB8AC3E}">
        <p14:creationId xmlns:p14="http://schemas.microsoft.com/office/powerpoint/2010/main" val="2496056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457200" y="6356351"/>
            <a:ext cx="2133600" cy="96986"/>
          </a:xfrm>
        </p:spPr>
        <p:txBody>
          <a:bodyPr/>
          <a:lstStyle/>
          <a:p>
            <a:fld id="{2CDCC308-B7CF-4D61-A715-F04AB480C50B}" type="datetime1">
              <a:rPr lang="fr-FR" smtClean="0"/>
              <a:t>16/08/2022</a:t>
            </a:fld>
            <a:endParaRPr lang="fr-FR" dirty="0"/>
          </a:p>
        </p:txBody>
      </p:sp>
      <p:sp>
        <p:nvSpPr>
          <p:cNvPr id="6" name="Espace réservé du numéro de diapositive 5"/>
          <p:cNvSpPr>
            <a:spLocks noGrp="1"/>
          </p:cNvSpPr>
          <p:nvPr>
            <p:ph type="sldNum" sz="quarter" idx="12"/>
          </p:nvPr>
        </p:nvSpPr>
        <p:spPr/>
        <p:txBody>
          <a:bodyPr/>
          <a:lstStyle/>
          <a:p>
            <a:fld id="{11D1A230-BDF2-4940-BBD8-31832BB1B366}" type="slidenum">
              <a:rPr lang="fr-FR" smtClean="0"/>
              <a:pPr/>
              <a:t>20</a:t>
            </a:fld>
            <a:endParaRPr lang="fr-FR"/>
          </a:p>
        </p:txBody>
      </p:sp>
      <p:graphicFrame>
        <p:nvGraphicFramePr>
          <p:cNvPr id="8" name="Diagram 1"/>
          <p:cNvGraphicFramePr>
            <a:graphicFrameLocks noGrp="1"/>
          </p:cNvGraphicFramePr>
          <p:nvPr>
            <p:ph idx="1"/>
            <p:extLst>
              <p:ext uri="{D42A27DB-BD31-4B8C-83A1-F6EECF244321}">
                <p14:modId xmlns:p14="http://schemas.microsoft.com/office/powerpoint/2010/main" val="4254380877"/>
              </p:ext>
            </p:extLst>
          </p:nvPr>
        </p:nvGraphicFramePr>
        <p:xfrm>
          <a:off x="323528" y="548680"/>
          <a:ext cx="8641655" cy="5705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re 1"/>
          <p:cNvSpPr>
            <a:spLocks noGrp="1"/>
          </p:cNvSpPr>
          <p:nvPr>
            <p:ph type="title"/>
          </p:nvPr>
        </p:nvSpPr>
        <p:spPr>
          <a:xfrm>
            <a:off x="19318" y="-12725"/>
            <a:ext cx="9124682" cy="777429"/>
          </a:xfrm>
          <a:solidFill>
            <a:schemeClr val="accent3">
              <a:lumMod val="20000"/>
              <a:lumOff val="80000"/>
            </a:schemeClr>
          </a:solidFill>
        </p:spPr>
        <p:txBody>
          <a:bodyPr>
            <a:normAutofit/>
          </a:bodyPr>
          <a:lstStyle/>
          <a:p>
            <a:r>
              <a:rPr lang="fr-FR" sz="4000" b="1" dirty="0">
                <a:solidFill>
                  <a:srgbClr val="00B050"/>
                </a:solidFill>
              </a:rPr>
              <a:t>DIVERSITE DE SOURCES DE FINANCEMENT</a:t>
            </a:r>
          </a:p>
        </p:txBody>
      </p:sp>
      <p:sp>
        <p:nvSpPr>
          <p:cNvPr id="2" name="Espace réservé du pied de page 1">
            <a:extLst>
              <a:ext uri="{FF2B5EF4-FFF2-40B4-BE49-F238E27FC236}">
                <a16:creationId xmlns:a16="http://schemas.microsoft.com/office/drawing/2014/main" id="{07782A70-3E2C-809B-4687-A65919E5E7DA}"/>
              </a:ext>
            </a:extLst>
          </p:cNvPr>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1869504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graphicEl>
                                              <a:dgm id="{126A2B2B-0D08-45A1-BCCA-639F134116CE}"/>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graphicEl>
                                              <a:dgm id="{835ACCDC-E429-4CE1-BD8E-530AE23CF888}"/>
                                            </p:graphic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graphicEl>
                                              <a:dgm id="{4F619D75-DEB5-4CB5-BE3C-FC64CB46ED95}"/>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graphicEl>
                                              <a:dgm id="{A11AC21B-AD33-4D11-8A72-E13A566ED4C5}"/>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graphicEl>
                                              <a:dgm id="{27463974-7BF3-4101-9381-672BCE6EA773}"/>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graphicEl>
                                              <a:dgm id="{9E80FBEC-00F4-4EAE-B1AB-99A5B0033397}"/>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graphicEl>
                                              <a:dgm id="{D8D769B6-1D33-42EC-BED2-C682BBAB9561}"/>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graphicEl>
                                              <a:dgm id="{B21D3F0E-4E7E-4A35-A681-78683B716F6F}"/>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graphicEl>
                                              <a:dgm id="{8DED4421-DF89-4198-B69C-3603365B3AAE}"/>
                                            </p:graphic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graphicEl>
                                              <a:dgm id="{C23535EF-8A70-4971-9EFF-64D4B3B2C637}"/>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graphicEl>
                                              <a:dgm id="{7B831E58-5154-4EB5-9656-274278B5DE46}"/>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graphicEl>
                                              <a:dgm id="{04B3D1D1-315E-4971-8577-D29E6910C32E}"/>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graphicEl>
                                              <a:dgm id="{05654DAA-D3A4-4675-AAE5-A7C2955FE37D}"/>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
                                            <p:graphicEl>
                                              <a:dgm id="{02F72ECE-1BF2-45C0-9654-689EC81F702F}"/>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
                                            <p:graphicEl>
                                              <a:dgm id="{CED4B2CA-0C44-4ED5-8D5A-C560A839DB9C}"/>
                                            </p:graphic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
                                            <p:graphicEl>
                                              <a:dgm id="{F5EBC5B1-4F27-4E45-AE88-BB030BBB0F21}"/>
                                            </p:graphic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8">
                                            <p:graphicEl>
                                              <a:dgm id="{B95487EF-4B93-430F-A7CB-3B4EF697C8E0}"/>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8">
                                            <p:graphicEl>
                                              <a:dgm id="{02876D1C-247D-4CAE-BCEA-8926C016266E}"/>
                                            </p:graphic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
                                            <p:graphicEl>
                                              <a:dgm id="{52548CF2-5F9D-4938-991A-1012AC205618}"/>
                                            </p:graphic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8">
                                            <p:graphicEl>
                                              <a:dgm id="{5387BC1F-6043-4FB6-A2B6-5B60B0819344}"/>
                                            </p:graphic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8">
                                            <p:graphicEl>
                                              <a:dgm id="{A822F37D-6B67-479B-A5C4-59F4A159591E}"/>
                                            </p:graphic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8">
                                            <p:graphicEl>
                                              <a:dgm id="{F3B58EAB-14EC-4F47-B6F2-46B5F78D7ED8}"/>
                                            </p:graphic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8">
                                            <p:graphicEl>
                                              <a:dgm id="{CCAA0F92-8A83-4AAD-81FE-0F0EF0156DCC}"/>
                                            </p:graphic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
                                            <p:graphicEl>
                                              <a:dgm id="{D7A92DF9-7246-4CB8-BA4B-7525A5391B34}"/>
                                            </p:graphic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8">
                                            <p:graphicEl>
                                              <a:dgm id="{4A78E6C0-0F9D-4402-9ED0-D2FCAC1E1C52}"/>
                                            </p:graphic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
                                            <p:graphicEl>
                                              <a:dgm id="{47CBD3B5-09D4-4A7E-A3ED-A1C76D9C2AE5}"/>
                                            </p:graphic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
                                            <p:graphicEl>
                                              <a:dgm id="{7E33004D-7AFC-466B-BC1E-6E29589D8EB7}"/>
                                            </p:graphicEl>
                                          </p:spTgt>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8">
                                            <p:graphicEl>
                                              <a:dgm id="{6F0D79E2-A362-402C-8CCF-0DB05369C536}"/>
                                            </p:graphicEl>
                                          </p:spTgt>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8">
                                            <p:graphicEl>
                                              <a:dgm id="{FEB66E25-23B0-4ECE-BFAC-9B63A114D6B7}"/>
                                            </p:graphicEl>
                                          </p:spTgt>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8">
                                            <p:graphicEl>
                                              <a:dgm id="{DA98516A-29B9-4E26-8AD1-4C6753116599}"/>
                                            </p:graphicEl>
                                          </p:spTgt>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8">
                                            <p:graphicEl>
                                              <a:dgm id="{6D3D8F40-5929-44BD-9638-AC867FBFBAA4}"/>
                                            </p:graphicEl>
                                          </p:spTgt>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8">
                                            <p:graphicEl>
                                              <a:dgm id="{9F7E4A8D-0D07-4B5B-86C7-2D427D55DE0C}"/>
                                            </p:graphic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8">
                                            <p:graphicEl>
                                              <a:dgm id="{4CA2D0BC-CF9E-43F1-B139-103ABA3A31F4}"/>
                                            </p:graphic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8">
                                            <p:graphicEl>
                                              <a:dgm id="{A3EEB5EA-725B-408C-8C28-5D3E1C1FEF39}"/>
                                            </p:graphicEl>
                                          </p:spTgt>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8">
                                            <p:graphicEl>
                                              <a:dgm id="{BEB7974C-BB54-4F63-972A-DED732BE6B5D}"/>
                                            </p:graphicEl>
                                          </p:spTgt>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8">
                                            <p:graphicEl>
                                              <a:dgm id="{3E42B241-97C1-440C-9BD4-33343B695F64}"/>
                                            </p:graphicEl>
                                          </p:spTgt>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8">
                                            <p:graphicEl>
                                              <a:dgm id="{B246745F-F4BD-45DA-AB55-5E146C1234E7}"/>
                                            </p:graphicEl>
                                          </p:spTgt>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8">
                                            <p:graphicEl>
                                              <a:dgm id="{9548F918-81C6-4B08-98D3-7B1CE477BF1B}"/>
                                            </p:graphicEl>
                                          </p:spTgt>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8">
                                            <p:graphicEl>
                                              <a:dgm id="{64744FA5-7BE8-4BB0-9724-24E53CC074F3}"/>
                                            </p:graphicEl>
                                          </p:spTgt>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8">
                                            <p:graphicEl>
                                              <a:dgm id="{BC5651FA-B2D8-4ED2-B2A2-ADAFFE5071A3}"/>
                                            </p:graphicEl>
                                          </p:spTgt>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8">
                                            <p:graphicEl>
                                              <a:dgm id="{DEAE6315-9CEA-41BC-8B29-3B94CDB9FBDB}"/>
                                            </p:graphicEl>
                                          </p:spTgt>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8">
                                            <p:graphicEl>
                                              <a:dgm id="{186EFA19-0196-44CC-9AA1-7FEE400FF302}"/>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AtOnce"/>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78098"/>
          </a:xfrm>
          <a:solidFill>
            <a:srgbClr val="FF0000"/>
          </a:solidFill>
        </p:spPr>
        <p:txBody>
          <a:bodyPr/>
          <a:lstStyle/>
          <a:p>
            <a:r>
              <a:rPr lang="fr-BE" dirty="0"/>
              <a:t>CONCLUSION</a:t>
            </a:r>
          </a:p>
        </p:txBody>
      </p:sp>
      <p:sp>
        <p:nvSpPr>
          <p:cNvPr id="3" name="Espace réservé du contenu 2"/>
          <p:cNvSpPr>
            <a:spLocks noGrp="1"/>
          </p:cNvSpPr>
          <p:nvPr>
            <p:ph idx="1"/>
          </p:nvPr>
        </p:nvSpPr>
        <p:spPr>
          <a:xfrm>
            <a:off x="539552" y="1357298"/>
            <a:ext cx="8229600" cy="4735998"/>
          </a:xfrm>
          <a:solidFill>
            <a:schemeClr val="accent3">
              <a:lumMod val="40000"/>
              <a:lumOff val="60000"/>
            </a:schemeClr>
          </a:solidFill>
        </p:spPr>
        <p:txBody>
          <a:bodyPr>
            <a:normAutofit/>
          </a:bodyPr>
          <a:lstStyle/>
          <a:p>
            <a:pPr algn="just"/>
            <a:r>
              <a:rPr lang="fr-BE" dirty="0">
                <a:latin typeface="Garamond" panose="02020404030301010803" pitchFamily="18" charset="0"/>
              </a:rPr>
              <a:t>Il existe une diversité d’ opportunités pour le financement des projets et programmes d’adaptation et d’atténuation aux CC,</a:t>
            </a:r>
          </a:p>
          <a:p>
            <a:pPr algn="just"/>
            <a:r>
              <a:rPr lang="fr-BE" dirty="0">
                <a:latin typeface="Garamond" panose="02020404030301010803" pitchFamily="18" charset="0"/>
              </a:rPr>
              <a:t>Seules les entités accrédités ont accès aux ressources de ces mécanismes après soumission NC puis PF dûment endossé par l’AND;</a:t>
            </a:r>
          </a:p>
          <a:p>
            <a:pPr algn="just"/>
            <a:r>
              <a:rPr lang="fr-BE" dirty="0">
                <a:latin typeface="Garamond" panose="02020404030301010803" pitchFamily="18" charset="0"/>
              </a:rPr>
              <a:t>Tout organisme voulant bénéficier des ressources du mécanisme d’accès direct doit passer par une EA</a:t>
            </a:r>
          </a:p>
        </p:txBody>
      </p:sp>
      <p:sp>
        <p:nvSpPr>
          <p:cNvPr id="6" name="Espace réservé du numéro de diapositive 5"/>
          <p:cNvSpPr>
            <a:spLocks noGrp="1"/>
          </p:cNvSpPr>
          <p:nvPr>
            <p:ph type="sldNum" sz="quarter" idx="12"/>
          </p:nvPr>
        </p:nvSpPr>
        <p:spPr/>
        <p:txBody>
          <a:bodyPr/>
          <a:lstStyle/>
          <a:p>
            <a:fld id="{11D1A230-BDF2-4940-BBD8-31832BB1B366}" type="slidenum">
              <a:rPr lang="fr-FR" smtClean="0"/>
              <a:pPr/>
              <a:t>21</a:t>
            </a:fld>
            <a:endParaRPr lang="fr-FR"/>
          </a:p>
        </p:txBody>
      </p:sp>
      <p:sp>
        <p:nvSpPr>
          <p:cNvPr id="4" name="Espace réservé de la date 3">
            <a:extLst>
              <a:ext uri="{FF2B5EF4-FFF2-40B4-BE49-F238E27FC236}">
                <a16:creationId xmlns:a16="http://schemas.microsoft.com/office/drawing/2014/main" id="{C28BE36F-D2F9-240D-85EA-AC75760C05D7}"/>
              </a:ext>
            </a:extLst>
          </p:cNvPr>
          <p:cNvSpPr>
            <a:spLocks noGrp="1"/>
          </p:cNvSpPr>
          <p:nvPr>
            <p:ph type="dt" sz="half" idx="10"/>
          </p:nvPr>
        </p:nvSpPr>
        <p:spPr/>
        <p:txBody>
          <a:bodyPr/>
          <a:lstStyle/>
          <a:p>
            <a:fld id="{2F41B8B8-5058-4FB6-83ED-C76C492A44EE}" type="datetime1">
              <a:rPr lang="fr-FR" smtClean="0"/>
              <a:t>16/08/2022</a:t>
            </a:fld>
            <a:endParaRPr lang="fr-FR"/>
          </a:p>
        </p:txBody>
      </p:sp>
      <p:sp>
        <p:nvSpPr>
          <p:cNvPr id="5" name="Espace réservé du pied de page 4">
            <a:extLst>
              <a:ext uri="{FF2B5EF4-FFF2-40B4-BE49-F238E27FC236}">
                <a16:creationId xmlns:a16="http://schemas.microsoft.com/office/drawing/2014/main" id="{EACF6B99-B3B5-8457-39C0-02FAFDF87345}"/>
              </a:ext>
            </a:extLst>
          </p:cNvPr>
          <p:cNvSpPr>
            <a:spLocks noGrp="1"/>
          </p:cNvSpPr>
          <p:nvPr>
            <p:ph type="ftr" sz="quarter" idx="11"/>
          </p:nvPr>
        </p:nvSpPr>
        <p:spPr/>
        <p:txBody>
          <a:bodyPr/>
          <a:lstStyle/>
          <a:p>
            <a:endParaRPr lang="fr-F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06E5E8-DF13-904E-AFF9-E561C84C162F}"/>
              </a:ext>
            </a:extLst>
          </p:cNvPr>
          <p:cNvSpPr>
            <a:spLocks noGrp="1"/>
          </p:cNvSpPr>
          <p:nvPr>
            <p:ph type="title"/>
          </p:nvPr>
        </p:nvSpPr>
        <p:spPr/>
        <p:txBody>
          <a:bodyPr/>
          <a:lstStyle/>
          <a:p>
            <a:r>
              <a:rPr lang="en-US" dirty="0" err="1">
                <a:latin typeface="Arial" panose="020B0604020202020204" pitchFamily="34" charset="0"/>
                <a:cs typeface="Arial" panose="020B0604020202020204" pitchFamily="34" charset="0"/>
              </a:rPr>
              <a:t>Recommandation</a:t>
            </a:r>
            <a:endParaRPr lang="fr-FR" dirty="0">
              <a:latin typeface="Arial" panose="020B0604020202020204" pitchFamily="34" charset="0"/>
              <a:cs typeface="Arial" panose="020B0604020202020204" pitchFamily="34" charset="0"/>
            </a:endParaRPr>
          </a:p>
        </p:txBody>
      </p:sp>
      <p:sp>
        <p:nvSpPr>
          <p:cNvPr id="3" name="Espace réservé du contenu 2">
            <a:extLst>
              <a:ext uri="{FF2B5EF4-FFF2-40B4-BE49-F238E27FC236}">
                <a16:creationId xmlns:a16="http://schemas.microsoft.com/office/drawing/2014/main" id="{203BD97B-F2C1-6732-963A-D804C3BC6A12}"/>
              </a:ext>
            </a:extLst>
          </p:cNvPr>
          <p:cNvSpPr>
            <a:spLocks noGrp="1"/>
          </p:cNvSpPr>
          <p:nvPr>
            <p:ph idx="1"/>
          </p:nvPr>
        </p:nvSpPr>
        <p:spPr/>
        <p:txBody>
          <a:bodyPr/>
          <a:lstStyle/>
          <a:p>
            <a:r>
              <a:rPr lang="en-US" dirty="0" err="1">
                <a:latin typeface="Arial" panose="020B0604020202020204" pitchFamily="34" charset="0"/>
                <a:cs typeface="Arial" panose="020B0604020202020204" pitchFamily="34" charset="0"/>
              </a:rPr>
              <a:t>Elaborer</a:t>
            </a:r>
            <a:r>
              <a:rPr lang="en-US" dirty="0">
                <a:latin typeface="Arial" panose="020B0604020202020204" pitchFamily="34" charset="0"/>
                <a:cs typeface="Arial" panose="020B0604020202020204" pitchFamily="34" charset="0"/>
              </a:rPr>
              <a:t> des notes </a:t>
            </a:r>
            <a:r>
              <a:rPr lang="en-US" dirty="0" err="1">
                <a:latin typeface="Arial" panose="020B0604020202020204" pitchFamily="34" charset="0"/>
                <a:cs typeface="Arial" panose="020B0604020202020204" pitchFamily="34" charset="0"/>
              </a:rPr>
              <a:t>conceptuelles</a:t>
            </a:r>
            <a:r>
              <a:rPr lang="en-US" dirty="0">
                <a:latin typeface="Arial" panose="020B0604020202020204" pitchFamily="34" charset="0"/>
                <a:cs typeface="Arial" panose="020B0604020202020204" pitchFamily="34" charset="0"/>
              </a:rPr>
              <a:t> pour </a:t>
            </a:r>
            <a:r>
              <a:rPr lang="en-US" dirty="0" err="1">
                <a:latin typeface="Arial" panose="020B0604020202020204" pitchFamily="34" charset="0"/>
                <a:cs typeface="Arial" panose="020B0604020202020204" pitchFamily="34" charset="0"/>
              </a:rPr>
              <a:t>soumission</a:t>
            </a:r>
            <a:r>
              <a:rPr lang="en-US" dirty="0">
                <a:latin typeface="Arial" panose="020B0604020202020204" pitchFamily="34" charset="0"/>
                <a:cs typeface="Arial" panose="020B0604020202020204" pitchFamily="34" charset="0"/>
              </a:rPr>
              <a:t> aux fonds </a:t>
            </a:r>
            <a:r>
              <a:rPr lang="en-US" dirty="0" err="1">
                <a:latin typeface="Arial" panose="020B0604020202020204" pitchFamily="34" charset="0"/>
                <a:cs typeface="Arial" panose="020B0604020202020204" pitchFamily="34" charset="0"/>
              </a:rPr>
              <a:t>climatiques</a:t>
            </a:r>
            <a:endParaRPr lang="en-US" dirty="0">
              <a:latin typeface="Arial" panose="020B0604020202020204" pitchFamily="34" charset="0"/>
              <a:cs typeface="Arial" panose="020B0604020202020204" pitchFamily="34" charset="0"/>
            </a:endParaRPr>
          </a:p>
          <a:p>
            <a:pPr lvl="1"/>
            <a:r>
              <a:rPr lang="en-US" dirty="0">
                <a:latin typeface="Arial" panose="020B0604020202020204" pitchFamily="34" charset="0"/>
                <a:cs typeface="Arial" panose="020B0604020202020204" pitchFamily="34" charset="0"/>
              </a:rPr>
              <a:t>Etudes de </a:t>
            </a:r>
            <a:r>
              <a:rPr lang="en-US" dirty="0" err="1">
                <a:latin typeface="Arial" panose="020B0604020202020204" pitchFamily="34" charset="0"/>
                <a:cs typeface="Arial" panose="020B0604020202020204" pitchFamily="34" charset="0"/>
              </a:rPr>
              <a:t>vulnérabilité</a:t>
            </a:r>
            <a:r>
              <a:rPr lang="en-US" dirty="0">
                <a:latin typeface="Arial" panose="020B0604020202020204" pitchFamily="34" charset="0"/>
                <a:cs typeface="Arial" panose="020B0604020202020204" pitchFamily="34" charset="0"/>
              </a:rPr>
              <a:t>?</a:t>
            </a:r>
          </a:p>
          <a:p>
            <a:pPr lvl="2"/>
            <a:r>
              <a:rPr lang="en-US" dirty="0">
                <a:latin typeface="Arial" panose="020B0604020202020204" pitchFamily="34" charset="0"/>
                <a:cs typeface="Arial" panose="020B0604020202020204" pitchFamily="34" charset="0"/>
              </a:rPr>
              <a:t>Plan National </a:t>
            </a:r>
            <a:r>
              <a:rPr lang="en-US" dirty="0" err="1">
                <a:latin typeface="Arial" panose="020B0604020202020204" pitchFamily="34" charset="0"/>
                <a:cs typeface="Arial" panose="020B0604020202020204" pitchFamily="34" charset="0"/>
              </a:rPr>
              <a:t>d’Adaptation</a:t>
            </a:r>
            <a:r>
              <a:rPr lang="en-US" dirty="0">
                <a:latin typeface="Arial" panose="020B0604020202020204" pitchFamily="34" charset="0"/>
                <a:cs typeface="Arial" panose="020B0604020202020204" pitchFamily="34" charset="0"/>
              </a:rPr>
              <a:t> (PNA)</a:t>
            </a:r>
          </a:p>
          <a:p>
            <a:pPr lvl="2"/>
            <a:r>
              <a:rPr lang="en-US" dirty="0">
                <a:latin typeface="Arial" panose="020B0604020202020204" pitchFamily="34" charset="0"/>
                <a:cs typeface="Arial" panose="020B0604020202020204" pitchFamily="34" charset="0"/>
              </a:rPr>
              <a:t>Plan de </a:t>
            </a:r>
            <a:r>
              <a:rPr lang="en-US" dirty="0" err="1">
                <a:latin typeface="Arial" panose="020B0604020202020204" pitchFamily="34" charset="0"/>
                <a:cs typeface="Arial" panose="020B0604020202020204" pitchFamily="34" charset="0"/>
              </a:rPr>
              <a:t>Développement</a:t>
            </a:r>
            <a:r>
              <a:rPr lang="en-US" dirty="0">
                <a:latin typeface="Arial" panose="020B0604020202020204" pitchFamily="34" charset="0"/>
                <a:cs typeface="Arial" panose="020B0604020202020204" pitchFamily="34" charset="0"/>
              </a:rPr>
              <a:t> Communal</a:t>
            </a:r>
          </a:p>
          <a:p>
            <a:r>
              <a:rPr lang="en-US" dirty="0" err="1">
                <a:latin typeface="Arial" panose="020B0604020202020204" pitchFamily="34" charset="0"/>
                <a:cs typeface="Arial" panose="020B0604020202020204" pitchFamily="34" charset="0"/>
              </a:rPr>
              <a:t>Mobilisation</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ressources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propres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ou</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externes</a:t>
            </a:r>
            <a:endParaRPr lang="en-US" dirty="0">
              <a:latin typeface="Arial" panose="020B0604020202020204" pitchFamily="34" charset="0"/>
              <a:cs typeface="Arial" panose="020B0604020202020204" pitchFamily="34" charset="0"/>
            </a:endParaRPr>
          </a:p>
          <a:p>
            <a:endParaRPr lang="fr-FR" dirty="0">
              <a:latin typeface="Arial" panose="020B0604020202020204" pitchFamily="34" charset="0"/>
              <a:cs typeface="Arial" panose="020B0604020202020204" pitchFamily="34" charset="0"/>
            </a:endParaRPr>
          </a:p>
        </p:txBody>
      </p:sp>
      <p:sp>
        <p:nvSpPr>
          <p:cNvPr id="4" name="Espace réservé de la date 3">
            <a:extLst>
              <a:ext uri="{FF2B5EF4-FFF2-40B4-BE49-F238E27FC236}">
                <a16:creationId xmlns:a16="http://schemas.microsoft.com/office/drawing/2014/main" id="{05CBFC3E-8CFB-39AF-69FB-B05041FD63C1}"/>
              </a:ext>
            </a:extLst>
          </p:cNvPr>
          <p:cNvSpPr>
            <a:spLocks noGrp="1"/>
          </p:cNvSpPr>
          <p:nvPr>
            <p:ph type="dt" sz="half" idx="10"/>
          </p:nvPr>
        </p:nvSpPr>
        <p:spPr/>
        <p:txBody>
          <a:bodyPr/>
          <a:lstStyle/>
          <a:p>
            <a:fld id="{00334E35-BB67-43DE-8BAA-AD2866DF72F8}" type="datetime1">
              <a:rPr lang="fr-FR" smtClean="0"/>
              <a:t>16/08/2022</a:t>
            </a:fld>
            <a:endParaRPr lang="fr-FR"/>
          </a:p>
        </p:txBody>
      </p:sp>
      <p:sp>
        <p:nvSpPr>
          <p:cNvPr id="5" name="Espace réservé du pied de page 4">
            <a:extLst>
              <a:ext uri="{FF2B5EF4-FFF2-40B4-BE49-F238E27FC236}">
                <a16:creationId xmlns:a16="http://schemas.microsoft.com/office/drawing/2014/main" id="{9C495E03-DB07-F5B9-2449-A3F85B22EFB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01F3CA2-2219-78C8-FCEB-FC316E6E0288}"/>
              </a:ext>
            </a:extLst>
          </p:cNvPr>
          <p:cNvSpPr>
            <a:spLocks noGrp="1"/>
          </p:cNvSpPr>
          <p:nvPr>
            <p:ph type="sldNum" sz="quarter" idx="12"/>
          </p:nvPr>
        </p:nvSpPr>
        <p:spPr/>
        <p:txBody>
          <a:bodyPr/>
          <a:lstStyle/>
          <a:p>
            <a:fld id="{11D1A230-BDF2-4940-BBD8-31832BB1B366}" type="slidenum">
              <a:rPr lang="fr-FR" smtClean="0"/>
              <a:pPr/>
              <a:t>22</a:t>
            </a:fld>
            <a:endParaRPr lang="fr-FR"/>
          </a:p>
        </p:txBody>
      </p:sp>
    </p:spTree>
    <p:extLst>
      <p:ext uri="{BB962C8B-B14F-4D97-AF65-F5344CB8AC3E}">
        <p14:creationId xmlns:p14="http://schemas.microsoft.com/office/powerpoint/2010/main" val="25539298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8742EA0-D7A6-D884-0731-1BA4311D4604}"/>
              </a:ext>
            </a:extLst>
          </p:cNvPr>
          <p:cNvSpPr>
            <a:spLocks noGrp="1"/>
          </p:cNvSpPr>
          <p:nvPr>
            <p:ph type="title"/>
          </p:nvPr>
        </p:nvSpPr>
        <p:spPr/>
        <p:txBody>
          <a:bodyPr>
            <a:noAutofit/>
          </a:bodyPr>
          <a:lstStyle/>
          <a:p>
            <a:r>
              <a:rPr lang="en-US" sz="3600" dirty="0" err="1">
                <a:latin typeface="Arial" panose="020B0604020202020204" pitchFamily="34" charset="0"/>
                <a:cs typeface="Arial" panose="020B0604020202020204" pitchFamily="34" charset="0"/>
              </a:rPr>
              <a:t>Votre</a:t>
            </a:r>
            <a:r>
              <a:rPr lang="en-US" sz="3600" dirty="0">
                <a:latin typeface="Arial" panose="020B0604020202020204" pitchFamily="34" charset="0"/>
                <a:cs typeface="Arial" panose="020B0604020202020204" pitchFamily="34" charset="0"/>
              </a:rPr>
              <a:t> commune a-t-</a:t>
            </a:r>
            <a:r>
              <a:rPr lang="en-US" sz="3600" dirty="0" err="1">
                <a:latin typeface="Arial" panose="020B0604020202020204" pitchFamily="34" charset="0"/>
                <a:cs typeface="Arial" panose="020B0604020202020204" pitchFamily="34" charset="0"/>
              </a:rPr>
              <a:t>elle</a:t>
            </a:r>
            <a:r>
              <a:rPr lang="en-US" sz="3600" dirty="0">
                <a:latin typeface="Arial" panose="020B0604020202020204" pitchFamily="34" charset="0"/>
                <a:cs typeface="Arial" panose="020B0604020202020204" pitchFamily="34" charset="0"/>
              </a:rPr>
              <a:t> déjà </a:t>
            </a:r>
            <a:r>
              <a:rPr lang="en-US" sz="3600" dirty="0" err="1">
                <a:latin typeface="Arial" panose="020B0604020202020204" pitchFamily="34" charset="0"/>
                <a:cs typeface="Arial" panose="020B0604020202020204" pitchFamily="34" charset="0"/>
              </a:rPr>
              <a:t>bénéficié</a:t>
            </a:r>
            <a:r>
              <a:rPr lang="en-US" sz="3600" dirty="0">
                <a:latin typeface="Arial" panose="020B0604020202020204" pitchFamily="34" charset="0"/>
                <a:cs typeface="Arial" panose="020B0604020202020204" pitchFamily="34" charset="0"/>
              </a:rPr>
              <a:t> d’un FC? État des </a:t>
            </a:r>
            <a:r>
              <a:rPr lang="en-US" sz="3600" dirty="0" err="1">
                <a:latin typeface="Arial" panose="020B0604020202020204" pitchFamily="34" charset="0"/>
                <a:cs typeface="Arial" panose="020B0604020202020204" pitchFamily="34" charset="0"/>
              </a:rPr>
              <a:t>leiux</a:t>
            </a:r>
            <a:endParaRPr lang="fr-FR" sz="3600" dirty="0">
              <a:latin typeface="Arial" panose="020B0604020202020204" pitchFamily="34" charset="0"/>
              <a:cs typeface="Arial" panose="020B0604020202020204" pitchFamily="34" charset="0"/>
            </a:endParaRPr>
          </a:p>
        </p:txBody>
      </p:sp>
      <p:sp>
        <p:nvSpPr>
          <p:cNvPr id="3" name="Espace réservé du contenu 2">
            <a:extLst>
              <a:ext uri="{FF2B5EF4-FFF2-40B4-BE49-F238E27FC236}">
                <a16:creationId xmlns:a16="http://schemas.microsoft.com/office/drawing/2014/main" id="{74B011C2-67EA-2569-0F06-6CC8AE89778C}"/>
              </a:ext>
            </a:extLst>
          </p:cNvPr>
          <p:cNvSpPr>
            <a:spLocks noGrp="1"/>
          </p:cNvSpPr>
          <p:nvPr>
            <p:ph idx="1"/>
          </p:nvPr>
        </p:nvSpPr>
        <p:spPr>
          <a:xfrm>
            <a:off x="457200" y="2852937"/>
            <a:ext cx="8229600" cy="1800200"/>
          </a:xfrm>
        </p:spPr>
        <p:txBody>
          <a:bodyPr>
            <a:normAutofit fontScale="92500" lnSpcReduction="10000"/>
          </a:bodyPr>
          <a:lstStyle/>
          <a:p>
            <a:r>
              <a:rPr lang="en-US" dirty="0" err="1">
                <a:latin typeface="Arial" panose="020B0604020202020204" pitchFamily="34" charset="0"/>
                <a:cs typeface="Arial" panose="020B0604020202020204" pitchFamily="34" charset="0"/>
              </a:rPr>
              <a:t>Existe</a:t>
            </a:r>
            <a:r>
              <a:rPr lang="en-US" dirty="0">
                <a:latin typeface="Arial" panose="020B0604020202020204" pitchFamily="34" charset="0"/>
                <a:cs typeface="Arial" panose="020B0604020202020204" pitchFamily="34" charset="0"/>
              </a:rPr>
              <a:t>-t-il des </a:t>
            </a:r>
            <a:r>
              <a:rPr lang="en-US" dirty="0" err="1">
                <a:latin typeface="Arial" panose="020B0604020202020204" pitchFamily="34" charset="0"/>
                <a:cs typeface="Arial" panose="020B0604020202020204" pitchFamily="34" charset="0"/>
              </a:rPr>
              <a:t>projets</a:t>
            </a:r>
            <a:r>
              <a:rPr lang="en-US" dirty="0">
                <a:latin typeface="Arial" panose="020B0604020202020204" pitchFamily="34" charset="0"/>
                <a:cs typeface="Arial" panose="020B0604020202020204" pitchFamily="34" charset="0"/>
              </a:rPr>
              <a:t> adaptation/attenuation mis </a:t>
            </a:r>
            <a:r>
              <a:rPr lang="en-US" dirty="0" err="1">
                <a:latin typeface="Arial" panose="020B0604020202020204" pitchFamily="34" charset="0"/>
                <a:cs typeface="Arial" panose="020B0604020202020204" pitchFamily="34" charset="0"/>
              </a:rPr>
              <a:t>en</a:t>
            </a:r>
            <a:r>
              <a:rPr lang="en-US" dirty="0">
                <a:latin typeface="Arial" panose="020B0604020202020204" pitchFamily="34" charset="0"/>
                <a:cs typeface="Arial" panose="020B0604020202020204" pitchFamily="34" charset="0"/>
              </a:rPr>
              <a:t> oeuvre dans </a:t>
            </a:r>
            <a:r>
              <a:rPr lang="en-US" dirty="0" err="1">
                <a:latin typeface="Arial" panose="020B0604020202020204" pitchFamily="34" charset="0"/>
                <a:cs typeface="Arial" panose="020B0604020202020204" pitchFamily="34" charset="0"/>
              </a:rPr>
              <a:t>votre</a:t>
            </a:r>
            <a:r>
              <a:rPr lang="en-US" dirty="0">
                <a:latin typeface="Arial" panose="020B0604020202020204" pitchFamily="34" charset="0"/>
                <a:cs typeface="Arial" panose="020B0604020202020204" pitchFamily="34" charset="0"/>
              </a:rPr>
              <a:t> commune? </a:t>
            </a:r>
            <a:r>
              <a:rPr lang="en-US" dirty="0" err="1">
                <a:latin typeface="Arial" panose="020B0604020202020204" pitchFamily="34" charset="0"/>
                <a:cs typeface="Arial" panose="020B0604020202020204" pitchFamily="34" charset="0"/>
              </a:rPr>
              <a:t>Territoire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gouvernement</a:t>
            </a:r>
            <a:r>
              <a:rPr lang="en-US" dirty="0">
                <a:latin typeface="Arial" panose="020B0604020202020204" pitchFamily="34" charset="0"/>
                <a:cs typeface="Arial" panose="020B0604020202020204" pitchFamily="34" charset="0"/>
              </a:rPr>
              <a:t> central, ONG, PTF)?</a:t>
            </a:r>
          </a:p>
        </p:txBody>
      </p:sp>
      <p:sp>
        <p:nvSpPr>
          <p:cNvPr id="4" name="Espace réservé de la date 3">
            <a:extLst>
              <a:ext uri="{FF2B5EF4-FFF2-40B4-BE49-F238E27FC236}">
                <a16:creationId xmlns:a16="http://schemas.microsoft.com/office/drawing/2014/main" id="{2D655553-D91A-97EB-7731-0D2DB53B8577}"/>
              </a:ext>
            </a:extLst>
          </p:cNvPr>
          <p:cNvSpPr>
            <a:spLocks noGrp="1"/>
          </p:cNvSpPr>
          <p:nvPr>
            <p:ph type="dt" sz="half" idx="10"/>
          </p:nvPr>
        </p:nvSpPr>
        <p:spPr/>
        <p:txBody>
          <a:bodyPr/>
          <a:lstStyle/>
          <a:p>
            <a:fld id="{00334E35-BB67-43DE-8BAA-AD2866DF72F8}" type="datetime1">
              <a:rPr lang="fr-FR" smtClean="0"/>
              <a:t>16/08/2022</a:t>
            </a:fld>
            <a:endParaRPr lang="fr-FR"/>
          </a:p>
        </p:txBody>
      </p:sp>
      <p:sp>
        <p:nvSpPr>
          <p:cNvPr id="5" name="Espace réservé du pied de page 4">
            <a:extLst>
              <a:ext uri="{FF2B5EF4-FFF2-40B4-BE49-F238E27FC236}">
                <a16:creationId xmlns:a16="http://schemas.microsoft.com/office/drawing/2014/main" id="{AAD5C971-2ECB-67B5-D117-4513B347554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86DBDAB-EA86-2FDD-95CC-4F7D87C777E3}"/>
              </a:ext>
            </a:extLst>
          </p:cNvPr>
          <p:cNvSpPr>
            <a:spLocks noGrp="1"/>
          </p:cNvSpPr>
          <p:nvPr>
            <p:ph type="sldNum" sz="quarter" idx="12"/>
          </p:nvPr>
        </p:nvSpPr>
        <p:spPr/>
        <p:txBody>
          <a:bodyPr/>
          <a:lstStyle/>
          <a:p>
            <a:fld id="{11D1A230-BDF2-4940-BBD8-31832BB1B366}" type="slidenum">
              <a:rPr lang="fr-FR" smtClean="0"/>
              <a:pPr/>
              <a:t>23</a:t>
            </a:fld>
            <a:endParaRPr lang="fr-FR"/>
          </a:p>
        </p:txBody>
      </p:sp>
    </p:spTree>
    <p:extLst>
      <p:ext uri="{BB962C8B-B14F-4D97-AF65-F5344CB8AC3E}">
        <p14:creationId xmlns:p14="http://schemas.microsoft.com/office/powerpoint/2010/main" val="16063172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333BB59C-982C-C1E8-AC93-C1ADF5673FA1}"/>
              </a:ext>
            </a:extLst>
          </p:cNvPr>
          <p:cNvSpPr>
            <a:spLocks noGrp="1"/>
          </p:cNvSpPr>
          <p:nvPr>
            <p:ph type="body" idx="1"/>
          </p:nvPr>
        </p:nvSpPr>
        <p:spPr/>
        <p:txBody>
          <a:bodyPr>
            <a:normAutofit/>
          </a:bodyPr>
          <a:lstStyle/>
          <a:p>
            <a:pPr algn="ctr"/>
            <a:r>
              <a:rPr lang="fr-FR" sz="3600" b="1" dirty="0">
                <a:ln w="11430"/>
                <a:solidFill>
                  <a:srgbClr val="00B050"/>
                </a:solidFill>
                <a:latin typeface="Algerian" panose="04020705040A02060702" pitchFamily="82" charset="0"/>
              </a:rPr>
              <a:t>Je vous remercie</a:t>
            </a:r>
          </a:p>
          <a:p>
            <a:pPr algn="ctr"/>
            <a:endParaRPr lang="fr-FR" sz="3600" dirty="0">
              <a:solidFill>
                <a:srgbClr val="00B050"/>
              </a:solidFill>
              <a:latin typeface="Algerian" panose="04020705040A02060702" pitchFamily="82" charset="0"/>
            </a:endParaRPr>
          </a:p>
        </p:txBody>
      </p:sp>
      <p:sp>
        <p:nvSpPr>
          <p:cNvPr id="6" name="Espace réservé du numéro de diapositive 5">
            <a:extLst>
              <a:ext uri="{FF2B5EF4-FFF2-40B4-BE49-F238E27FC236}">
                <a16:creationId xmlns:a16="http://schemas.microsoft.com/office/drawing/2014/main" id="{96B1A23A-22DF-16A6-A6C1-C8D45EB4F6E5}"/>
              </a:ext>
            </a:extLst>
          </p:cNvPr>
          <p:cNvSpPr>
            <a:spLocks noGrp="1"/>
          </p:cNvSpPr>
          <p:nvPr>
            <p:ph type="sldNum" sz="quarter" idx="12"/>
          </p:nvPr>
        </p:nvSpPr>
        <p:spPr/>
        <p:txBody>
          <a:bodyPr/>
          <a:lstStyle/>
          <a:p>
            <a:fld id="{11D1A230-BDF2-4940-BBD8-31832BB1B366}" type="slidenum">
              <a:rPr lang="fr-FR" smtClean="0"/>
              <a:pPr/>
              <a:t>24</a:t>
            </a:fld>
            <a:endParaRPr lang="fr-FR"/>
          </a:p>
        </p:txBody>
      </p:sp>
      <p:sp>
        <p:nvSpPr>
          <p:cNvPr id="2" name="Espace réservé de la date 1">
            <a:extLst>
              <a:ext uri="{FF2B5EF4-FFF2-40B4-BE49-F238E27FC236}">
                <a16:creationId xmlns:a16="http://schemas.microsoft.com/office/drawing/2014/main" id="{31656051-8B29-3ECA-C3F6-ECA8B2FEFFEF}"/>
              </a:ext>
            </a:extLst>
          </p:cNvPr>
          <p:cNvSpPr>
            <a:spLocks noGrp="1"/>
          </p:cNvSpPr>
          <p:nvPr>
            <p:ph type="dt" sz="half" idx="10"/>
          </p:nvPr>
        </p:nvSpPr>
        <p:spPr/>
        <p:txBody>
          <a:bodyPr/>
          <a:lstStyle/>
          <a:p>
            <a:fld id="{37B9F78F-6B7F-4623-B434-D3D8D2185E18}" type="datetime1">
              <a:rPr lang="fr-FR" smtClean="0"/>
              <a:t>16/08/2022</a:t>
            </a:fld>
            <a:endParaRPr lang="fr-FR"/>
          </a:p>
        </p:txBody>
      </p:sp>
      <p:sp>
        <p:nvSpPr>
          <p:cNvPr id="4" name="Espace réservé du pied de page 3">
            <a:extLst>
              <a:ext uri="{FF2B5EF4-FFF2-40B4-BE49-F238E27FC236}">
                <a16:creationId xmlns:a16="http://schemas.microsoft.com/office/drawing/2014/main" id="{324C897C-BF08-98D4-00F6-F132DE726BC2}"/>
              </a:ext>
            </a:extLst>
          </p:cNvPr>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1298717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7F4A2C64-9FF2-FEE4-E6F3-FA04B3E73BD4}"/>
              </a:ext>
            </a:extLst>
          </p:cNvPr>
          <p:cNvSpPr>
            <a:spLocks noGrp="1"/>
          </p:cNvSpPr>
          <p:nvPr>
            <p:ph type="title"/>
          </p:nvPr>
        </p:nvSpPr>
        <p:spPr>
          <a:xfrm>
            <a:off x="429369" y="238539"/>
            <a:ext cx="8263890" cy="1434415"/>
          </a:xfrm>
        </p:spPr>
        <p:txBody>
          <a:bodyPr anchor="b">
            <a:normAutofit/>
          </a:bodyPr>
          <a:lstStyle/>
          <a:p>
            <a:r>
              <a:rPr lang="en-US" sz="4300" b="1">
                <a:latin typeface="Arial" panose="020B0604020202020204" pitchFamily="34" charset="0"/>
                <a:cs typeface="Arial" panose="020B0604020202020204" pitchFamily="34" charset="0"/>
              </a:rPr>
              <a:t>Fonds pour l’Environnement Mondial (FEM)</a:t>
            </a:r>
            <a:endParaRPr lang="fr-FR" sz="4300" b="1">
              <a:latin typeface="Arial" panose="020B0604020202020204" pitchFamily="34" charset="0"/>
              <a:cs typeface="Arial" panose="020B0604020202020204" pitchFamily="34" charset="0"/>
            </a:endParaRPr>
          </a:p>
        </p:txBody>
      </p:sp>
      <p:sp>
        <p:nvSpPr>
          <p:cNvPr id="3" name="Espace réservé du contenu 2">
            <a:extLst>
              <a:ext uri="{FF2B5EF4-FFF2-40B4-BE49-F238E27FC236}">
                <a16:creationId xmlns:a16="http://schemas.microsoft.com/office/drawing/2014/main" id="{5887F581-6282-F23B-6F6F-7E6F88E50D27}"/>
              </a:ext>
            </a:extLst>
          </p:cNvPr>
          <p:cNvSpPr>
            <a:spLocks noGrp="1"/>
          </p:cNvSpPr>
          <p:nvPr>
            <p:ph idx="1"/>
          </p:nvPr>
        </p:nvSpPr>
        <p:spPr>
          <a:xfrm>
            <a:off x="429369" y="2071316"/>
            <a:ext cx="5035164" cy="4119172"/>
          </a:xfrm>
        </p:spPr>
        <p:txBody>
          <a:bodyPr anchor="t">
            <a:normAutofit/>
          </a:bodyPr>
          <a:lstStyle/>
          <a:p>
            <a:pPr marL="0" indent="0">
              <a:lnSpc>
                <a:spcPct val="90000"/>
              </a:lnSpc>
              <a:buNone/>
            </a:pPr>
            <a:r>
              <a:rPr lang="en-US" sz="1800" b="1" i="0" dirty="0">
                <a:effectLst/>
                <a:latin typeface="Arial" panose="020B0604020202020204" pitchFamily="34" charset="0"/>
                <a:cs typeface="Arial" panose="020B0604020202020204" pitchFamily="34" charset="0"/>
              </a:rPr>
              <a:t>Historiques et mission</a:t>
            </a:r>
          </a:p>
          <a:p>
            <a:pPr marL="0" indent="0">
              <a:lnSpc>
                <a:spcPct val="90000"/>
              </a:lnSpc>
              <a:buNone/>
            </a:pPr>
            <a:endParaRPr lang="en-US" sz="1800" b="1" i="0" dirty="0">
              <a:effectLst/>
              <a:latin typeface="Arial" panose="020B0604020202020204" pitchFamily="34" charset="0"/>
              <a:cs typeface="Arial" panose="020B0604020202020204" pitchFamily="34" charset="0"/>
            </a:endParaRPr>
          </a:p>
          <a:p>
            <a:pPr algn="just">
              <a:lnSpc>
                <a:spcPct val="90000"/>
              </a:lnSpc>
            </a:pPr>
            <a:r>
              <a:rPr lang="en-US" sz="1800" b="1" i="0" dirty="0">
                <a:effectLst/>
                <a:latin typeface="Arial" panose="020B0604020202020204" pitchFamily="34" charset="0"/>
                <a:cs typeface="Arial" panose="020B0604020202020204" pitchFamily="34" charset="0"/>
              </a:rPr>
              <a:t>Création : </a:t>
            </a:r>
            <a:r>
              <a:rPr lang="en-US" sz="1800" b="0" i="0" dirty="0">
                <a:effectLst/>
                <a:latin typeface="Arial" panose="020B0604020202020204" pitchFamily="34" charset="0"/>
                <a:cs typeface="Arial" panose="020B0604020202020204" pitchFamily="34" charset="0"/>
              </a:rPr>
              <a:t>1991 pour </a:t>
            </a:r>
            <a:r>
              <a:rPr lang="fr-FR" sz="1800" dirty="0">
                <a:latin typeface="Arial" panose="020B0604020202020204" pitchFamily="34" charset="0"/>
                <a:cs typeface="Arial" panose="020B0604020202020204" pitchFamily="34" charset="0"/>
              </a:rPr>
              <a:t>répondre aux préoccupations de la communauté internationale face aux problèmes environnementaux de la planète</a:t>
            </a:r>
          </a:p>
          <a:p>
            <a:pPr marL="0" indent="0">
              <a:lnSpc>
                <a:spcPct val="90000"/>
              </a:lnSpc>
              <a:buNone/>
            </a:pPr>
            <a:endParaRPr lang="fr-FR" sz="1800" dirty="0">
              <a:latin typeface="Arial" panose="020B0604020202020204" pitchFamily="34" charset="0"/>
              <a:cs typeface="Arial" panose="020B0604020202020204" pitchFamily="34" charset="0"/>
            </a:endParaRPr>
          </a:p>
          <a:p>
            <a:pPr algn="just">
              <a:lnSpc>
                <a:spcPct val="90000"/>
              </a:lnSpc>
            </a:pPr>
            <a:r>
              <a:rPr lang="fr-FR" sz="1800" b="1" dirty="0">
                <a:latin typeface="Arial" panose="020B0604020202020204" pitchFamily="34" charset="0"/>
                <a:cs typeface="Arial" panose="020B0604020202020204" pitchFamily="34" charset="0"/>
              </a:rPr>
              <a:t>Mission : </a:t>
            </a:r>
          </a:p>
          <a:p>
            <a:pPr algn="just">
              <a:lnSpc>
                <a:spcPct val="90000"/>
              </a:lnSpc>
            </a:pPr>
            <a:r>
              <a:rPr lang="fr-FR" sz="1800" dirty="0">
                <a:latin typeface="Arial" panose="020B0604020202020204" pitchFamily="34" charset="0"/>
                <a:cs typeface="Arial" panose="020B0604020202020204" pitchFamily="34" charset="0"/>
              </a:rPr>
              <a:t>S</a:t>
            </a:r>
            <a:r>
              <a:rPr lang="fr-FR" sz="1800" b="0" i="0" dirty="0">
                <a:effectLst/>
                <a:latin typeface="Arial" panose="020B0604020202020204" pitchFamily="34" charset="0"/>
                <a:cs typeface="Arial" panose="020B0604020202020204" pitchFamily="34" charset="0"/>
              </a:rPr>
              <a:t>ervir de mécanisme financier pour plusieurs conventions environnementales –</a:t>
            </a:r>
            <a:r>
              <a:rPr lang="fr-BE" sz="1800" dirty="0">
                <a:latin typeface="Arial" panose="020B0604020202020204" pitchFamily="34" charset="0"/>
                <a:cs typeface="Arial" panose="020B0604020202020204" pitchFamily="34" charset="0"/>
              </a:rPr>
              <a:t>mise en œuvre des Conventions  génération de Rio, convention de Stockholm et celle de Minamata </a:t>
            </a:r>
            <a:endParaRPr lang="fr-FR" sz="1800" dirty="0">
              <a:latin typeface="Arial" panose="020B0604020202020204" pitchFamily="34" charset="0"/>
              <a:cs typeface="Arial" panose="020B0604020202020204" pitchFamily="34" charset="0"/>
            </a:endParaRPr>
          </a:p>
          <a:p>
            <a:pPr>
              <a:lnSpc>
                <a:spcPct val="90000"/>
              </a:lnSpc>
            </a:pPr>
            <a:endParaRPr lang="en-US" sz="1800" b="0" i="0" dirty="0">
              <a:effectLst/>
              <a:latin typeface="Arial" panose="020B0604020202020204" pitchFamily="34" charset="0"/>
              <a:cs typeface="Arial" panose="020B0604020202020204" pitchFamily="34" charset="0"/>
            </a:endParaRPr>
          </a:p>
          <a:p>
            <a:pPr>
              <a:lnSpc>
                <a:spcPct val="90000"/>
              </a:lnSpc>
            </a:pPr>
            <a:endParaRPr lang="en-US" sz="1800" b="0" i="0" dirty="0">
              <a:effectLst/>
              <a:latin typeface="Arial" panose="020B0604020202020204" pitchFamily="34" charset="0"/>
              <a:cs typeface="Arial" panose="020B0604020202020204" pitchFamily="34" charset="0"/>
            </a:endParaRPr>
          </a:p>
        </p:txBody>
      </p:sp>
      <p:sp>
        <p:nvSpPr>
          <p:cNvPr id="1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681544"/>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 name="connsiteX0" fmla="*/ 0 w 8229600"/>
              <a:gd name="connsiteY0" fmla="*/ 0 h 18288"/>
              <a:gd name="connsiteX1" fmla="*/ 521208 w 8229600"/>
              <a:gd name="connsiteY1" fmla="*/ 0 h 18288"/>
              <a:gd name="connsiteX2" fmla="*/ 960120 w 8229600"/>
              <a:gd name="connsiteY2" fmla="*/ 0 h 18288"/>
              <a:gd name="connsiteX3" fmla="*/ 1481328 w 8229600"/>
              <a:gd name="connsiteY3" fmla="*/ 0 h 18288"/>
              <a:gd name="connsiteX4" fmla="*/ 2167128 w 8229600"/>
              <a:gd name="connsiteY4" fmla="*/ 0 h 18288"/>
              <a:gd name="connsiteX5" fmla="*/ 2935224 w 8229600"/>
              <a:gd name="connsiteY5" fmla="*/ 0 h 18288"/>
              <a:gd name="connsiteX6" fmla="*/ 3785616 w 8229600"/>
              <a:gd name="connsiteY6" fmla="*/ 0 h 18288"/>
              <a:gd name="connsiteX7" fmla="*/ 4636008 w 8229600"/>
              <a:gd name="connsiteY7" fmla="*/ 0 h 18288"/>
              <a:gd name="connsiteX8" fmla="*/ 5239512 w 8229600"/>
              <a:gd name="connsiteY8" fmla="*/ 0 h 18288"/>
              <a:gd name="connsiteX9" fmla="*/ 6007608 w 8229600"/>
              <a:gd name="connsiteY9" fmla="*/ 0 h 18288"/>
              <a:gd name="connsiteX10" fmla="*/ 6693408 w 8229600"/>
              <a:gd name="connsiteY10" fmla="*/ 0 h 18288"/>
              <a:gd name="connsiteX11" fmla="*/ 7296912 w 8229600"/>
              <a:gd name="connsiteY11" fmla="*/ 0 h 18288"/>
              <a:gd name="connsiteX12" fmla="*/ 8229600 w 8229600"/>
              <a:gd name="connsiteY12" fmla="*/ 0 h 18288"/>
              <a:gd name="connsiteX13" fmla="*/ 8229600 w 8229600"/>
              <a:gd name="connsiteY13" fmla="*/ 18288 h 18288"/>
              <a:gd name="connsiteX14" fmla="*/ 7626096 w 8229600"/>
              <a:gd name="connsiteY14" fmla="*/ 18288 h 18288"/>
              <a:gd name="connsiteX15" fmla="*/ 7022592 w 8229600"/>
              <a:gd name="connsiteY15" fmla="*/ 18288 h 18288"/>
              <a:gd name="connsiteX16" fmla="*/ 6172200 w 8229600"/>
              <a:gd name="connsiteY16" fmla="*/ 18288 h 18288"/>
              <a:gd name="connsiteX17" fmla="*/ 5650992 w 8229600"/>
              <a:gd name="connsiteY17" fmla="*/ 18288 h 18288"/>
              <a:gd name="connsiteX18" fmla="*/ 4882896 w 8229600"/>
              <a:gd name="connsiteY18" fmla="*/ 18288 h 18288"/>
              <a:gd name="connsiteX19" fmla="*/ 4443984 w 8229600"/>
              <a:gd name="connsiteY19" fmla="*/ 18288 h 18288"/>
              <a:gd name="connsiteX20" fmla="*/ 3758184 w 8229600"/>
              <a:gd name="connsiteY20" fmla="*/ 18288 h 18288"/>
              <a:gd name="connsiteX21" fmla="*/ 3236976 w 8229600"/>
              <a:gd name="connsiteY21" fmla="*/ 18288 h 18288"/>
              <a:gd name="connsiteX22" fmla="*/ 2386584 w 8229600"/>
              <a:gd name="connsiteY22" fmla="*/ 18288 h 18288"/>
              <a:gd name="connsiteX23" fmla="*/ 1947672 w 8229600"/>
              <a:gd name="connsiteY23" fmla="*/ 18288 h 18288"/>
              <a:gd name="connsiteX24" fmla="*/ 1261872 w 8229600"/>
              <a:gd name="connsiteY24" fmla="*/ 18288 h 18288"/>
              <a:gd name="connsiteX25" fmla="*/ 822960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15278" y="6969"/>
                  <a:pt x="340572" y="21894"/>
                  <a:pt x="521208" y="0"/>
                </a:cubicBezTo>
                <a:cubicBezTo>
                  <a:pt x="745939" y="29643"/>
                  <a:pt x="1127486" y="-40512"/>
                  <a:pt x="1371600" y="0"/>
                </a:cubicBezTo>
                <a:cubicBezTo>
                  <a:pt x="1567490" y="28416"/>
                  <a:pt x="1945702" y="13075"/>
                  <a:pt x="2221992" y="0"/>
                </a:cubicBezTo>
                <a:cubicBezTo>
                  <a:pt x="2446218" y="-17340"/>
                  <a:pt x="2853686" y="-7924"/>
                  <a:pt x="3072384" y="0"/>
                </a:cubicBezTo>
                <a:cubicBezTo>
                  <a:pt x="3286960" y="20656"/>
                  <a:pt x="3324417" y="20174"/>
                  <a:pt x="3511296" y="0"/>
                </a:cubicBezTo>
                <a:cubicBezTo>
                  <a:pt x="3710690" y="-39182"/>
                  <a:pt x="3945457" y="-64074"/>
                  <a:pt x="4114800" y="0"/>
                </a:cubicBezTo>
                <a:cubicBezTo>
                  <a:pt x="4336079" y="28138"/>
                  <a:pt x="4420759" y="12117"/>
                  <a:pt x="4553712" y="0"/>
                </a:cubicBezTo>
                <a:cubicBezTo>
                  <a:pt x="4688252" y="-2224"/>
                  <a:pt x="5047430" y="19664"/>
                  <a:pt x="5239512" y="0"/>
                </a:cubicBezTo>
                <a:cubicBezTo>
                  <a:pt x="5424392" y="-49610"/>
                  <a:pt x="5708717" y="13540"/>
                  <a:pt x="5843016" y="0"/>
                </a:cubicBezTo>
                <a:cubicBezTo>
                  <a:pt x="6005788" y="32949"/>
                  <a:pt x="6198255" y="37080"/>
                  <a:pt x="6611112" y="0"/>
                </a:cubicBezTo>
                <a:cubicBezTo>
                  <a:pt x="6954152" y="635"/>
                  <a:pt x="7244390" y="18057"/>
                  <a:pt x="7461504" y="0"/>
                </a:cubicBezTo>
                <a:cubicBezTo>
                  <a:pt x="7693790" y="9882"/>
                  <a:pt x="7984486" y="17646"/>
                  <a:pt x="8229600" y="0"/>
                </a:cubicBezTo>
                <a:cubicBezTo>
                  <a:pt x="8228428" y="6016"/>
                  <a:pt x="8229853" y="9684"/>
                  <a:pt x="8229600" y="18288"/>
                </a:cubicBezTo>
                <a:cubicBezTo>
                  <a:pt x="7945777" y="19945"/>
                  <a:pt x="7812308" y="-8511"/>
                  <a:pt x="7461504" y="18288"/>
                </a:cubicBezTo>
                <a:cubicBezTo>
                  <a:pt x="7129391" y="53185"/>
                  <a:pt x="7087333" y="41906"/>
                  <a:pt x="6940296" y="18288"/>
                </a:cubicBezTo>
                <a:cubicBezTo>
                  <a:pt x="6810862" y="-23020"/>
                  <a:pt x="6701312" y="19361"/>
                  <a:pt x="6419088" y="18288"/>
                </a:cubicBezTo>
                <a:cubicBezTo>
                  <a:pt x="6152777" y="18855"/>
                  <a:pt x="5868611" y="48802"/>
                  <a:pt x="5650992" y="18288"/>
                </a:cubicBezTo>
                <a:cubicBezTo>
                  <a:pt x="5439747" y="15250"/>
                  <a:pt x="5334901" y="-1044"/>
                  <a:pt x="5129784" y="18288"/>
                </a:cubicBezTo>
                <a:cubicBezTo>
                  <a:pt x="4955906" y="40458"/>
                  <a:pt x="4793216" y="33888"/>
                  <a:pt x="4690872" y="18288"/>
                </a:cubicBezTo>
                <a:cubicBezTo>
                  <a:pt x="4552374" y="31087"/>
                  <a:pt x="4318742" y="6248"/>
                  <a:pt x="4087368" y="18288"/>
                </a:cubicBezTo>
                <a:cubicBezTo>
                  <a:pt x="3849418" y="32625"/>
                  <a:pt x="3751577" y="29688"/>
                  <a:pt x="3401568" y="18288"/>
                </a:cubicBezTo>
                <a:cubicBezTo>
                  <a:pt x="3067953" y="20409"/>
                  <a:pt x="3012425" y="26879"/>
                  <a:pt x="2798064" y="18288"/>
                </a:cubicBezTo>
                <a:cubicBezTo>
                  <a:pt x="2565154" y="16520"/>
                  <a:pt x="2426719" y="-31794"/>
                  <a:pt x="2276856" y="18288"/>
                </a:cubicBezTo>
                <a:cubicBezTo>
                  <a:pt x="2090980" y="4382"/>
                  <a:pt x="1702030" y="-8180"/>
                  <a:pt x="1426464" y="18288"/>
                </a:cubicBezTo>
                <a:cubicBezTo>
                  <a:pt x="1104481" y="69643"/>
                  <a:pt x="985013" y="-7690"/>
                  <a:pt x="740664" y="18288"/>
                </a:cubicBezTo>
                <a:cubicBezTo>
                  <a:pt x="507391" y="41643"/>
                  <a:pt x="191740" y="-11654"/>
                  <a:pt x="0" y="18288"/>
                </a:cubicBezTo>
                <a:cubicBezTo>
                  <a:pt x="714" y="9707"/>
                  <a:pt x="1025" y="3120"/>
                  <a:pt x="0" y="0"/>
                </a:cubicBezTo>
                <a:close/>
              </a:path>
              <a:path w="8229600" h="18288" stroke="0" extrusionOk="0">
                <a:moveTo>
                  <a:pt x="0" y="0"/>
                </a:moveTo>
                <a:cubicBezTo>
                  <a:pt x="270709" y="-27213"/>
                  <a:pt x="397128" y="23656"/>
                  <a:pt x="521208" y="0"/>
                </a:cubicBezTo>
                <a:cubicBezTo>
                  <a:pt x="631319" y="-5947"/>
                  <a:pt x="842157" y="28261"/>
                  <a:pt x="960120" y="0"/>
                </a:cubicBezTo>
                <a:cubicBezTo>
                  <a:pt x="1077930" y="6549"/>
                  <a:pt x="1318669" y="-15893"/>
                  <a:pt x="1481328" y="0"/>
                </a:cubicBezTo>
                <a:cubicBezTo>
                  <a:pt x="1659104" y="-21090"/>
                  <a:pt x="1870243" y="69945"/>
                  <a:pt x="2167128" y="0"/>
                </a:cubicBezTo>
                <a:cubicBezTo>
                  <a:pt x="2460684" y="-5519"/>
                  <a:pt x="2753885" y="-62993"/>
                  <a:pt x="2935224" y="0"/>
                </a:cubicBezTo>
                <a:cubicBezTo>
                  <a:pt x="3115119" y="56580"/>
                  <a:pt x="3535280" y="40687"/>
                  <a:pt x="3785616" y="0"/>
                </a:cubicBezTo>
                <a:cubicBezTo>
                  <a:pt x="4057881" y="25645"/>
                  <a:pt x="4308335" y="-2666"/>
                  <a:pt x="4636008" y="0"/>
                </a:cubicBezTo>
                <a:cubicBezTo>
                  <a:pt x="4987152" y="19805"/>
                  <a:pt x="5025979" y="14149"/>
                  <a:pt x="5239512" y="0"/>
                </a:cubicBezTo>
                <a:cubicBezTo>
                  <a:pt x="5437586" y="211"/>
                  <a:pt x="5752721" y="5618"/>
                  <a:pt x="6007608" y="0"/>
                </a:cubicBezTo>
                <a:cubicBezTo>
                  <a:pt x="6280137" y="-5132"/>
                  <a:pt x="6386079" y="-21510"/>
                  <a:pt x="6693408" y="0"/>
                </a:cubicBezTo>
                <a:cubicBezTo>
                  <a:pt x="6986580" y="4991"/>
                  <a:pt x="7015252" y="-18088"/>
                  <a:pt x="7296912" y="0"/>
                </a:cubicBezTo>
                <a:cubicBezTo>
                  <a:pt x="7569796" y="10390"/>
                  <a:pt x="7895472" y="71473"/>
                  <a:pt x="8229600" y="0"/>
                </a:cubicBezTo>
                <a:cubicBezTo>
                  <a:pt x="8230227" y="7450"/>
                  <a:pt x="8228885" y="11999"/>
                  <a:pt x="8229600" y="18288"/>
                </a:cubicBezTo>
                <a:cubicBezTo>
                  <a:pt x="8094333" y="-5252"/>
                  <a:pt x="7850928" y="37448"/>
                  <a:pt x="7626096" y="18288"/>
                </a:cubicBezTo>
                <a:cubicBezTo>
                  <a:pt x="7448378" y="-569"/>
                  <a:pt x="7315174" y="-1844"/>
                  <a:pt x="7022592" y="18288"/>
                </a:cubicBezTo>
                <a:cubicBezTo>
                  <a:pt x="6686163" y="50499"/>
                  <a:pt x="6352629" y="23510"/>
                  <a:pt x="6172200" y="18288"/>
                </a:cubicBezTo>
                <a:cubicBezTo>
                  <a:pt x="6015590" y="42345"/>
                  <a:pt x="5770309" y="21278"/>
                  <a:pt x="5650992" y="18288"/>
                </a:cubicBezTo>
                <a:cubicBezTo>
                  <a:pt x="5483975" y="12092"/>
                  <a:pt x="5165324" y="68948"/>
                  <a:pt x="4882896" y="18288"/>
                </a:cubicBezTo>
                <a:cubicBezTo>
                  <a:pt x="4568934" y="7053"/>
                  <a:pt x="4556334" y="27676"/>
                  <a:pt x="4443984" y="18288"/>
                </a:cubicBezTo>
                <a:cubicBezTo>
                  <a:pt x="4320775" y="10576"/>
                  <a:pt x="4034988" y="-3490"/>
                  <a:pt x="3758184" y="18288"/>
                </a:cubicBezTo>
                <a:cubicBezTo>
                  <a:pt x="3445155" y="-998"/>
                  <a:pt x="3367892" y="13824"/>
                  <a:pt x="3236976" y="18288"/>
                </a:cubicBezTo>
                <a:cubicBezTo>
                  <a:pt x="3093796" y="26408"/>
                  <a:pt x="2635824" y="24132"/>
                  <a:pt x="2386584" y="18288"/>
                </a:cubicBezTo>
                <a:cubicBezTo>
                  <a:pt x="2139815" y="-3297"/>
                  <a:pt x="2105958" y="25945"/>
                  <a:pt x="1947672" y="18288"/>
                </a:cubicBezTo>
                <a:cubicBezTo>
                  <a:pt x="1801011" y="-19911"/>
                  <a:pt x="1533636" y="14646"/>
                  <a:pt x="1261872" y="18288"/>
                </a:cubicBezTo>
                <a:cubicBezTo>
                  <a:pt x="989528" y="32227"/>
                  <a:pt x="1025848" y="14685"/>
                  <a:pt x="822960" y="18288"/>
                </a:cubicBezTo>
                <a:cubicBezTo>
                  <a:pt x="653456" y="20956"/>
                  <a:pt x="304027" y="8001"/>
                  <a:pt x="0" y="18288"/>
                </a:cubicBezTo>
                <a:cubicBezTo>
                  <a:pt x="-27" y="11611"/>
                  <a:pt x="-1713" y="5475"/>
                  <a:pt x="0" y="0"/>
                </a:cubicBezTo>
                <a:close/>
              </a:path>
              <a:path w="8229600" h="18288" fill="none" stroke="0" extrusionOk="0">
                <a:moveTo>
                  <a:pt x="0" y="0"/>
                </a:moveTo>
                <a:cubicBezTo>
                  <a:pt x="205130" y="6064"/>
                  <a:pt x="324007" y="6684"/>
                  <a:pt x="521208" y="0"/>
                </a:cubicBezTo>
                <a:cubicBezTo>
                  <a:pt x="695888" y="-14632"/>
                  <a:pt x="1101879" y="6017"/>
                  <a:pt x="1371600" y="0"/>
                </a:cubicBezTo>
                <a:cubicBezTo>
                  <a:pt x="1622968" y="4691"/>
                  <a:pt x="1936552" y="-7433"/>
                  <a:pt x="2221992" y="0"/>
                </a:cubicBezTo>
                <a:cubicBezTo>
                  <a:pt x="2498663" y="51226"/>
                  <a:pt x="2885875" y="-8757"/>
                  <a:pt x="3072384" y="0"/>
                </a:cubicBezTo>
                <a:cubicBezTo>
                  <a:pt x="3288944" y="24235"/>
                  <a:pt x="3331110" y="5443"/>
                  <a:pt x="3511296" y="0"/>
                </a:cubicBezTo>
                <a:cubicBezTo>
                  <a:pt x="3687973" y="-19690"/>
                  <a:pt x="3901025" y="-20092"/>
                  <a:pt x="4114800" y="0"/>
                </a:cubicBezTo>
                <a:cubicBezTo>
                  <a:pt x="4336102" y="32988"/>
                  <a:pt x="4416982" y="-5831"/>
                  <a:pt x="4553712" y="0"/>
                </a:cubicBezTo>
                <a:cubicBezTo>
                  <a:pt x="4674310" y="-5056"/>
                  <a:pt x="5080160" y="-12181"/>
                  <a:pt x="5239512" y="0"/>
                </a:cubicBezTo>
                <a:cubicBezTo>
                  <a:pt x="5419031" y="-38513"/>
                  <a:pt x="5691629" y="2226"/>
                  <a:pt x="5843016" y="0"/>
                </a:cubicBezTo>
                <a:cubicBezTo>
                  <a:pt x="5978317" y="-40553"/>
                  <a:pt x="6314754" y="9782"/>
                  <a:pt x="6611112" y="0"/>
                </a:cubicBezTo>
                <a:cubicBezTo>
                  <a:pt x="6973004" y="-17646"/>
                  <a:pt x="7175490" y="18489"/>
                  <a:pt x="7461504" y="0"/>
                </a:cubicBezTo>
                <a:cubicBezTo>
                  <a:pt x="7746737" y="-34159"/>
                  <a:pt x="7962178" y="39853"/>
                  <a:pt x="8229600" y="0"/>
                </a:cubicBezTo>
                <a:cubicBezTo>
                  <a:pt x="8228796" y="5852"/>
                  <a:pt x="8229698" y="10429"/>
                  <a:pt x="8229600" y="18288"/>
                </a:cubicBezTo>
                <a:cubicBezTo>
                  <a:pt x="7944174" y="-29104"/>
                  <a:pt x="7795646" y="-34405"/>
                  <a:pt x="7461504" y="18288"/>
                </a:cubicBezTo>
                <a:cubicBezTo>
                  <a:pt x="7129776" y="51087"/>
                  <a:pt x="7082769" y="31446"/>
                  <a:pt x="6940296" y="18288"/>
                </a:cubicBezTo>
                <a:cubicBezTo>
                  <a:pt x="6799665" y="-15875"/>
                  <a:pt x="6652769" y="31783"/>
                  <a:pt x="6419088" y="18288"/>
                </a:cubicBezTo>
                <a:cubicBezTo>
                  <a:pt x="6143970" y="52275"/>
                  <a:pt x="5863165" y="-16531"/>
                  <a:pt x="5650992" y="18288"/>
                </a:cubicBezTo>
                <a:cubicBezTo>
                  <a:pt x="5419172" y="40606"/>
                  <a:pt x="5309448" y="-405"/>
                  <a:pt x="5129784" y="18288"/>
                </a:cubicBezTo>
                <a:cubicBezTo>
                  <a:pt x="4947928" y="26023"/>
                  <a:pt x="4795021" y="5860"/>
                  <a:pt x="4690872" y="18288"/>
                </a:cubicBezTo>
                <a:cubicBezTo>
                  <a:pt x="4564358" y="-9579"/>
                  <a:pt x="4295485" y="-25280"/>
                  <a:pt x="4087368" y="18288"/>
                </a:cubicBezTo>
                <a:cubicBezTo>
                  <a:pt x="3871704" y="40406"/>
                  <a:pt x="3732927" y="-10898"/>
                  <a:pt x="3401568" y="18288"/>
                </a:cubicBezTo>
                <a:cubicBezTo>
                  <a:pt x="3075889" y="19660"/>
                  <a:pt x="3025898" y="44400"/>
                  <a:pt x="2798064" y="18288"/>
                </a:cubicBezTo>
                <a:cubicBezTo>
                  <a:pt x="2581856" y="-20869"/>
                  <a:pt x="2428311" y="-4900"/>
                  <a:pt x="2276856" y="18288"/>
                </a:cubicBezTo>
                <a:cubicBezTo>
                  <a:pt x="2098246" y="53283"/>
                  <a:pt x="1737531" y="55959"/>
                  <a:pt x="1426464" y="18288"/>
                </a:cubicBezTo>
                <a:cubicBezTo>
                  <a:pt x="1104708" y="26489"/>
                  <a:pt x="1006595" y="15928"/>
                  <a:pt x="740664" y="18288"/>
                </a:cubicBezTo>
                <a:cubicBezTo>
                  <a:pt x="480378" y="33084"/>
                  <a:pt x="202592" y="-12357"/>
                  <a:pt x="0" y="18288"/>
                </a:cubicBezTo>
                <a:cubicBezTo>
                  <a:pt x="888" y="9601"/>
                  <a:pt x="860" y="4150"/>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 4">
            <a:extLst>
              <a:ext uri="{FF2B5EF4-FFF2-40B4-BE49-F238E27FC236}">
                <a16:creationId xmlns:a16="http://schemas.microsoft.com/office/drawing/2014/main" id="{38E83D02-DC62-38D9-AD1A-9968C2D7B659}"/>
              </a:ext>
            </a:extLst>
          </p:cNvPr>
          <p:cNvPicPr>
            <a:picLocks noChangeAspect="1"/>
          </p:cNvPicPr>
          <p:nvPr/>
        </p:nvPicPr>
        <p:blipFill rotWithShape="1">
          <a:blip r:embed="rId3"/>
          <a:srcRect l="12907" r="14154" b="-1"/>
          <a:stretch/>
        </p:blipFill>
        <p:spPr>
          <a:xfrm>
            <a:off x="5756743" y="2093976"/>
            <a:ext cx="2955798" cy="4096512"/>
          </a:xfrm>
          <a:prstGeom prst="rect">
            <a:avLst/>
          </a:prstGeom>
        </p:spPr>
      </p:pic>
      <p:sp>
        <p:nvSpPr>
          <p:cNvPr id="4" name="Espace réservé de la date 3">
            <a:extLst>
              <a:ext uri="{FF2B5EF4-FFF2-40B4-BE49-F238E27FC236}">
                <a16:creationId xmlns:a16="http://schemas.microsoft.com/office/drawing/2014/main" id="{2B93BFF4-AD6B-42EB-5943-6A8F9FD8143E}"/>
              </a:ext>
            </a:extLst>
          </p:cNvPr>
          <p:cNvSpPr>
            <a:spLocks noGrp="1"/>
          </p:cNvSpPr>
          <p:nvPr>
            <p:ph type="dt" sz="half" idx="10"/>
          </p:nvPr>
        </p:nvSpPr>
        <p:spPr/>
        <p:txBody>
          <a:bodyPr/>
          <a:lstStyle/>
          <a:p>
            <a:fld id="{147E2CCA-53FB-4F35-BDF6-A2FE409B9AFC}" type="datetime1">
              <a:rPr lang="fr-FR" smtClean="0"/>
              <a:t>16/08/2022</a:t>
            </a:fld>
            <a:endParaRPr lang="fr-FR"/>
          </a:p>
        </p:txBody>
      </p:sp>
      <p:sp>
        <p:nvSpPr>
          <p:cNvPr id="7" name="Espace réservé du numéro de diapositive 6">
            <a:extLst>
              <a:ext uri="{FF2B5EF4-FFF2-40B4-BE49-F238E27FC236}">
                <a16:creationId xmlns:a16="http://schemas.microsoft.com/office/drawing/2014/main" id="{3AD5EB9A-E52D-67AF-AF2C-F21952BF2EEA}"/>
              </a:ext>
            </a:extLst>
          </p:cNvPr>
          <p:cNvSpPr>
            <a:spLocks noGrp="1"/>
          </p:cNvSpPr>
          <p:nvPr>
            <p:ph type="sldNum" sz="quarter" idx="12"/>
          </p:nvPr>
        </p:nvSpPr>
        <p:spPr/>
        <p:txBody>
          <a:bodyPr/>
          <a:lstStyle/>
          <a:p>
            <a:fld id="{11D1A230-BDF2-4940-BBD8-31832BB1B366}" type="slidenum">
              <a:rPr lang="fr-FR" smtClean="0"/>
              <a:pPr/>
              <a:t>3</a:t>
            </a:fld>
            <a:endParaRPr lang="fr-FR"/>
          </a:p>
        </p:txBody>
      </p:sp>
    </p:spTree>
    <p:extLst>
      <p:ext uri="{BB962C8B-B14F-4D97-AF65-F5344CB8AC3E}">
        <p14:creationId xmlns:p14="http://schemas.microsoft.com/office/powerpoint/2010/main" val="3434525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4A2C64-9FF2-FEE4-E6F3-FA04B3E73BD4}"/>
              </a:ext>
            </a:extLst>
          </p:cNvPr>
          <p:cNvSpPr>
            <a:spLocks noGrp="1"/>
          </p:cNvSpPr>
          <p:nvPr>
            <p:ph type="title"/>
          </p:nvPr>
        </p:nvSpPr>
        <p:spPr>
          <a:xfrm>
            <a:off x="720075" y="978102"/>
            <a:ext cx="7941325" cy="1062644"/>
          </a:xfrm>
        </p:spPr>
        <p:txBody>
          <a:bodyPr anchor="b">
            <a:normAutofit/>
          </a:bodyPr>
          <a:lstStyle/>
          <a:p>
            <a:pPr algn="l">
              <a:lnSpc>
                <a:spcPct val="90000"/>
              </a:lnSpc>
            </a:pPr>
            <a:r>
              <a:rPr lang="en-US" sz="3400" b="1">
                <a:latin typeface="Arial" panose="020B0604020202020204" pitchFamily="34" charset="0"/>
                <a:cs typeface="Arial" panose="020B0604020202020204" pitchFamily="34" charset="0"/>
              </a:rPr>
              <a:t>Fonds pour </a:t>
            </a:r>
            <a:r>
              <a:rPr lang="en-US" sz="3400" b="1" err="1">
                <a:latin typeface="Arial" panose="020B0604020202020204" pitchFamily="34" charset="0"/>
                <a:cs typeface="Arial" panose="020B0604020202020204" pitchFamily="34" charset="0"/>
              </a:rPr>
              <a:t>l’Environnement</a:t>
            </a:r>
            <a:r>
              <a:rPr lang="en-US" sz="3400" b="1">
                <a:latin typeface="Arial" panose="020B0604020202020204" pitchFamily="34" charset="0"/>
                <a:cs typeface="Arial" panose="020B0604020202020204" pitchFamily="34" charset="0"/>
              </a:rPr>
              <a:t> Mondial (FEM)</a:t>
            </a:r>
            <a:endParaRPr lang="fr-FR" sz="3400" b="1">
              <a:latin typeface="Arial" panose="020B0604020202020204" pitchFamily="34" charset="0"/>
              <a:cs typeface="Arial" panose="020B0604020202020204" pitchFamily="34" charset="0"/>
            </a:endParaRPr>
          </a:p>
        </p:txBody>
      </p:sp>
      <p:sp>
        <p:nvSpPr>
          <p:cNvPr id="3" name="Espace réservé du contenu 2">
            <a:extLst>
              <a:ext uri="{FF2B5EF4-FFF2-40B4-BE49-F238E27FC236}">
                <a16:creationId xmlns:a16="http://schemas.microsoft.com/office/drawing/2014/main" id="{5887F581-6282-F23B-6F6F-7E6F88E50D27}"/>
              </a:ext>
            </a:extLst>
          </p:cNvPr>
          <p:cNvSpPr>
            <a:spLocks noGrp="1"/>
          </p:cNvSpPr>
          <p:nvPr>
            <p:ph idx="1"/>
          </p:nvPr>
        </p:nvSpPr>
        <p:spPr>
          <a:xfrm>
            <a:off x="3716515" y="2682433"/>
            <a:ext cx="4711627" cy="3215749"/>
          </a:xfrm>
        </p:spPr>
        <p:txBody>
          <a:bodyPr>
            <a:normAutofit fontScale="92500"/>
          </a:bodyPr>
          <a:lstStyle/>
          <a:p>
            <a:pPr marL="0" indent="0">
              <a:lnSpc>
                <a:spcPct val="90000"/>
              </a:lnSpc>
              <a:buNone/>
            </a:pPr>
            <a:r>
              <a:rPr lang="en-US" sz="1800" b="1" i="0" dirty="0" err="1">
                <a:effectLst/>
                <a:latin typeface="Arial" panose="020B0604020202020204" pitchFamily="34" charset="0"/>
                <a:cs typeface="Arial" panose="020B0604020202020204" pitchFamily="34" charset="0"/>
              </a:rPr>
              <a:t>Domaines</a:t>
            </a:r>
            <a:r>
              <a:rPr lang="en-US" sz="1800" b="1" i="0" dirty="0">
                <a:effectLst/>
                <a:latin typeface="Arial" panose="020B0604020202020204" pitchFamily="34" charset="0"/>
                <a:cs typeface="Arial" panose="020B0604020202020204" pitchFamily="34" charset="0"/>
              </a:rPr>
              <a:t> </a:t>
            </a:r>
            <a:r>
              <a:rPr lang="fr-FR" sz="1800" b="1" dirty="0">
                <a:latin typeface="Heebo" pitchFamily="2" charset="-79"/>
                <a:cs typeface="Heebo" pitchFamily="2" charset="-79"/>
              </a:rPr>
              <a:t>d’intervention : </a:t>
            </a:r>
            <a:endParaRPr lang="en-US" sz="1800" b="1" i="0" dirty="0">
              <a:effectLst/>
              <a:latin typeface="Arial" panose="020B0604020202020204" pitchFamily="34" charset="0"/>
              <a:cs typeface="Arial" panose="020B0604020202020204" pitchFamily="34" charset="0"/>
            </a:endParaRPr>
          </a:p>
          <a:p>
            <a:pPr>
              <a:lnSpc>
                <a:spcPct val="90000"/>
              </a:lnSpc>
            </a:pPr>
            <a:r>
              <a:rPr lang="fr-FR" sz="1800" b="1" i="0" dirty="0">
                <a:solidFill>
                  <a:srgbClr val="C00000"/>
                </a:solidFill>
                <a:effectLst/>
                <a:latin typeface="Heebo" pitchFamily="2" charset="-79"/>
                <a:cs typeface="Heebo" pitchFamily="2" charset="-79"/>
              </a:rPr>
              <a:t>la biodiversité, </a:t>
            </a:r>
          </a:p>
          <a:p>
            <a:pPr>
              <a:lnSpc>
                <a:spcPct val="90000"/>
              </a:lnSpc>
            </a:pPr>
            <a:r>
              <a:rPr lang="fr-FR" sz="1800" b="1" dirty="0">
                <a:solidFill>
                  <a:srgbClr val="C00000"/>
                </a:solidFill>
                <a:latin typeface="Heebo" pitchFamily="2" charset="-79"/>
                <a:cs typeface="Heebo" pitchFamily="2" charset="-79"/>
              </a:rPr>
              <a:t>Les eaux internationales,</a:t>
            </a:r>
            <a:endParaRPr lang="fr-FR" sz="1800" b="1" i="0" dirty="0">
              <a:solidFill>
                <a:srgbClr val="C00000"/>
              </a:solidFill>
              <a:effectLst/>
              <a:latin typeface="Heebo" pitchFamily="2" charset="-79"/>
              <a:cs typeface="Heebo" pitchFamily="2" charset="-79"/>
            </a:endParaRPr>
          </a:p>
          <a:p>
            <a:pPr>
              <a:lnSpc>
                <a:spcPct val="90000"/>
              </a:lnSpc>
            </a:pPr>
            <a:r>
              <a:rPr lang="fr-FR" sz="1800" b="1" i="0" dirty="0">
                <a:solidFill>
                  <a:srgbClr val="C00000"/>
                </a:solidFill>
                <a:effectLst/>
                <a:latin typeface="Heebo" pitchFamily="2" charset="-79"/>
                <a:cs typeface="Heebo" pitchFamily="2" charset="-79"/>
              </a:rPr>
              <a:t>les produits chimiques et les déchets, </a:t>
            </a:r>
          </a:p>
          <a:p>
            <a:pPr>
              <a:lnSpc>
                <a:spcPct val="90000"/>
              </a:lnSpc>
            </a:pPr>
            <a:r>
              <a:rPr lang="fr-FR" sz="1800" b="1" i="0" dirty="0">
                <a:solidFill>
                  <a:srgbClr val="C00000"/>
                </a:solidFill>
                <a:effectLst/>
                <a:latin typeface="Heebo" pitchFamily="2" charset="-79"/>
                <a:cs typeface="Heebo" pitchFamily="2" charset="-79"/>
              </a:rPr>
              <a:t>La gestion des changements climatiques, </a:t>
            </a:r>
          </a:p>
          <a:p>
            <a:pPr>
              <a:lnSpc>
                <a:spcPct val="90000"/>
              </a:lnSpc>
            </a:pPr>
            <a:r>
              <a:rPr lang="fr-FR" sz="1800" b="1" i="0" dirty="0">
                <a:solidFill>
                  <a:srgbClr val="C00000"/>
                </a:solidFill>
                <a:effectLst/>
                <a:latin typeface="Heebo" pitchFamily="2" charset="-79"/>
                <a:cs typeface="Heebo" pitchFamily="2" charset="-79"/>
              </a:rPr>
              <a:t>la gestion durable des forêts,</a:t>
            </a:r>
          </a:p>
          <a:p>
            <a:pPr>
              <a:lnSpc>
                <a:spcPct val="90000"/>
              </a:lnSpc>
            </a:pPr>
            <a:r>
              <a:rPr lang="fr-FR" sz="1800" b="0" i="0" dirty="0">
                <a:effectLst/>
                <a:latin typeface="Heebo" pitchFamily="2" charset="-79"/>
                <a:cs typeface="Heebo" pitchFamily="2" charset="-79"/>
              </a:rPr>
              <a:t>la dégradation des terres </a:t>
            </a:r>
          </a:p>
          <a:p>
            <a:pPr>
              <a:lnSpc>
                <a:spcPct val="90000"/>
              </a:lnSpc>
            </a:pPr>
            <a:r>
              <a:rPr lang="fr-FR" sz="1800" b="0" i="0" dirty="0">
                <a:effectLst/>
                <a:latin typeface="Heebo" pitchFamily="2" charset="-79"/>
                <a:cs typeface="Heebo" pitchFamily="2" charset="-79"/>
              </a:rPr>
              <a:t>les systèmes alimentaires plus durables </a:t>
            </a:r>
          </a:p>
          <a:p>
            <a:pPr>
              <a:lnSpc>
                <a:spcPct val="90000"/>
              </a:lnSpc>
            </a:pPr>
            <a:r>
              <a:rPr lang="fr-FR" sz="1800" b="0" i="0" dirty="0">
                <a:effectLst/>
                <a:latin typeface="Heebo" pitchFamily="2" charset="-79"/>
                <a:cs typeface="Heebo" pitchFamily="2" charset="-79"/>
              </a:rPr>
              <a:t>la gestion des villes</a:t>
            </a:r>
          </a:p>
          <a:p>
            <a:r>
              <a:rPr lang="fr-FR" sz="1800" dirty="0"/>
              <a:t>Stratégies de renforcement des capacités transversales</a:t>
            </a:r>
          </a:p>
          <a:p>
            <a:pPr marL="0" indent="0">
              <a:lnSpc>
                <a:spcPct val="90000"/>
              </a:lnSpc>
              <a:buNone/>
            </a:pPr>
            <a:endParaRPr lang="en-US" sz="1800" b="1" i="0" dirty="0">
              <a:effectLst/>
              <a:latin typeface="Arial" panose="020B0604020202020204" pitchFamily="34" charset="0"/>
              <a:cs typeface="Arial" panose="020B0604020202020204" pitchFamily="34" charset="0"/>
            </a:endParaRPr>
          </a:p>
          <a:p>
            <a:pPr>
              <a:lnSpc>
                <a:spcPct val="90000"/>
              </a:lnSpc>
            </a:pPr>
            <a:endParaRPr lang="fr-FR" sz="1800" dirty="0">
              <a:latin typeface="Arial" panose="020B0604020202020204" pitchFamily="34" charset="0"/>
              <a:cs typeface="Arial" panose="020B0604020202020204" pitchFamily="34" charset="0"/>
            </a:endParaRPr>
          </a:p>
          <a:p>
            <a:pPr>
              <a:lnSpc>
                <a:spcPct val="90000"/>
              </a:lnSpc>
            </a:pPr>
            <a:endParaRPr lang="en-US" sz="1800" b="0" i="0" dirty="0">
              <a:effectLst/>
              <a:latin typeface="Arial" panose="020B0604020202020204" pitchFamily="34" charset="0"/>
              <a:cs typeface="Arial" panose="020B0604020202020204" pitchFamily="34" charset="0"/>
            </a:endParaRPr>
          </a:p>
          <a:p>
            <a:pPr>
              <a:lnSpc>
                <a:spcPct val="90000"/>
              </a:lnSpc>
            </a:pPr>
            <a:endParaRPr lang="en-US" sz="1800" b="0" i="0" dirty="0">
              <a:effectLst/>
              <a:latin typeface="Arial" panose="020B0604020202020204" pitchFamily="34" charset="0"/>
              <a:cs typeface="Arial" panose="020B0604020202020204" pitchFamily="34" charset="0"/>
            </a:endParaRPr>
          </a:p>
        </p:txBody>
      </p:sp>
      <p:cxnSp>
        <p:nvCxnSpPr>
          <p:cNvPr id="10" name="Straight Connector 9">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38E83D02-DC62-38D9-AD1A-9968C2D7B659}"/>
              </a:ext>
            </a:extLst>
          </p:cNvPr>
          <p:cNvPicPr>
            <a:picLocks noChangeAspect="1"/>
          </p:cNvPicPr>
          <p:nvPr/>
        </p:nvPicPr>
        <p:blipFill>
          <a:blip r:embed="rId3"/>
          <a:stretch>
            <a:fillRect/>
          </a:stretch>
        </p:blipFill>
        <p:spPr>
          <a:xfrm>
            <a:off x="835517" y="2811104"/>
            <a:ext cx="2524860" cy="2552303"/>
          </a:xfrm>
          <a:prstGeom prst="rect">
            <a:avLst/>
          </a:prstGeom>
        </p:spPr>
      </p:pic>
      <p:sp>
        <p:nvSpPr>
          <p:cNvPr id="4" name="Espace réservé de la date 3">
            <a:extLst>
              <a:ext uri="{FF2B5EF4-FFF2-40B4-BE49-F238E27FC236}">
                <a16:creationId xmlns:a16="http://schemas.microsoft.com/office/drawing/2014/main" id="{788FEEF1-71CF-2F46-4B6B-6985707FB217}"/>
              </a:ext>
            </a:extLst>
          </p:cNvPr>
          <p:cNvSpPr>
            <a:spLocks noGrp="1"/>
          </p:cNvSpPr>
          <p:nvPr>
            <p:ph type="dt" sz="half" idx="10"/>
          </p:nvPr>
        </p:nvSpPr>
        <p:spPr/>
        <p:txBody>
          <a:bodyPr/>
          <a:lstStyle/>
          <a:p>
            <a:fld id="{7E0F86A4-1B15-48C0-B519-D035F138BB70}" type="datetime1">
              <a:rPr lang="fr-FR" smtClean="0"/>
              <a:t>16/08/2022</a:t>
            </a:fld>
            <a:endParaRPr lang="fr-FR"/>
          </a:p>
        </p:txBody>
      </p:sp>
      <p:sp>
        <p:nvSpPr>
          <p:cNvPr id="6" name="Espace réservé du pied de page 5">
            <a:extLst>
              <a:ext uri="{FF2B5EF4-FFF2-40B4-BE49-F238E27FC236}">
                <a16:creationId xmlns:a16="http://schemas.microsoft.com/office/drawing/2014/main" id="{68DF435B-8B6F-4716-8860-28795D7017E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8163A3DA-8E45-06EA-4B38-EE6C66BEAEBE}"/>
              </a:ext>
            </a:extLst>
          </p:cNvPr>
          <p:cNvSpPr>
            <a:spLocks noGrp="1"/>
          </p:cNvSpPr>
          <p:nvPr>
            <p:ph type="sldNum" sz="quarter" idx="12"/>
          </p:nvPr>
        </p:nvSpPr>
        <p:spPr/>
        <p:txBody>
          <a:bodyPr/>
          <a:lstStyle/>
          <a:p>
            <a:fld id="{11D1A230-BDF2-4940-BBD8-31832BB1B366}" type="slidenum">
              <a:rPr lang="fr-FR" smtClean="0"/>
              <a:pPr/>
              <a:t>4</a:t>
            </a:fld>
            <a:endParaRPr lang="fr-FR"/>
          </a:p>
        </p:txBody>
      </p:sp>
    </p:spTree>
    <p:extLst>
      <p:ext uri="{BB962C8B-B14F-4D97-AF65-F5344CB8AC3E}">
        <p14:creationId xmlns:p14="http://schemas.microsoft.com/office/powerpoint/2010/main" val="3141399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6D37EE4-EA1B-46EE-A54B-5233C63C96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7F4A2C64-9FF2-FEE4-E6F3-FA04B3E73BD4}"/>
              </a:ext>
            </a:extLst>
          </p:cNvPr>
          <p:cNvSpPr>
            <a:spLocks noGrp="1"/>
          </p:cNvSpPr>
          <p:nvPr>
            <p:ph type="title"/>
          </p:nvPr>
        </p:nvSpPr>
        <p:spPr>
          <a:xfrm>
            <a:off x="429369" y="238539"/>
            <a:ext cx="8285260" cy="1434415"/>
          </a:xfrm>
        </p:spPr>
        <p:txBody>
          <a:bodyPr anchor="b">
            <a:normAutofit/>
          </a:bodyPr>
          <a:lstStyle/>
          <a:p>
            <a:r>
              <a:rPr lang="en-US" sz="4300" b="1" dirty="0">
                <a:latin typeface="Arial" panose="020B0604020202020204" pitchFamily="34" charset="0"/>
                <a:cs typeface="Arial" panose="020B0604020202020204" pitchFamily="34" charset="0"/>
              </a:rPr>
              <a:t>Fonds pour l’Environnement </a:t>
            </a:r>
            <a:r>
              <a:rPr lang="en-US" sz="4300" b="1" dirty="0" err="1">
                <a:latin typeface="Arial" panose="020B0604020202020204" pitchFamily="34" charset="0"/>
                <a:cs typeface="Arial" panose="020B0604020202020204" pitchFamily="34" charset="0"/>
              </a:rPr>
              <a:t>Mondial</a:t>
            </a:r>
            <a:r>
              <a:rPr lang="en-US" sz="4300" b="1" dirty="0">
                <a:latin typeface="Arial" panose="020B0604020202020204" pitchFamily="34" charset="0"/>
                <a:cs typeface="Arial" panose="020B0604020202020204" pitchFamily="34" charset="0"/>
              </a:rPr>
              <a:t> (FEM)</a:t>
            </a:r>
            <a:endParaRPr lang="fr-FR" sz="4300" b="1" dirty="0">
              <a:latin typeface="Arial" panose="020B0604020202020204" pitchFamily="34" charset="0"/>
              <a:cs typeface="Arial" panose="020B0604020202020204" pitchFamily="34" charset="0"/>
            </a:endParaRPr>
          </a:p>
        </p:txBody>
      </p:sp>
      <p:sp>
        <p:nvSpPr>
          <p:cNvPr id="3" name="Espace réservé du contenu 2">
            <a:extLst>
              <a:ext uri="{FF2B5EF4-FFF2-40B4-BE49-F238E27FC236}">
                <a16:creationId xmlns:a16="http://schemas.microsoft.com/office/drawing/2014/main" id="{5887F581-6282-F23B-6F6F-7E6F88E50D27}"/>
              </a:ext>
            </a:extLst>
          </p:cNvPr>
          <p:cNvSpPr>
            <a:spLocks noGrp="1"/>
          </p:cNvSpPr>
          <p:nvPr>
            <p:ph idx="1"/>
          </p:nvPr>
        </p:nvSpPr>
        <p:spPr>
          <a:xfrm>
            <a:off x="3679466" y="2071316"/>
            <a:ext cx="5035164" cy="4114800"/>
          </a:xfrm>
        </p:spPr>
        <p:txBody>
          <a:bodyPr anchor="t">
            <a:normAutofit/>
          </a:bodyPr>
          <a:lstStyle/>
          <a:p>
            <a:pPr marL="0" indent="0">
              <a:lnSpc>
                <a:spcPct val="90000"/>
              </a:lnSpc>
              <a:buNone/>
            </a:pPr>
            <a:r>
              <a:rPr lang="fr-FR" sz="1600" b="1" dirty="0"/>
              <a:t>Organes :</a:t>
            </a:r>
          </a:p>
          <a:p>
            <a:pPr marL="257175" indent="-257175">
              <a:lnSpc>
                <a:spcPct val="90000"/>
              </a:lnSpc>
            </a:pPr>
            <a:r>
              <a:rPr lang="fr-FR" sz="1600" b="1" dirty="0"/>
              <a:t>Assemblée Générale : </a:t>
            </a:r>
            <a:r>
              <a:rPr lang="en-US" sz="1600" dirty="0">
                <a:latin typeface="Heebo" panose="020B0604020202020204" pitchFamily="2" charset="-79"/>
                <a:cs typeface="Heebo" panose="020B0604020202020204" pitchFamily="2" charset="-79"/>
              </a:rPr>
              <a:t>184 (participants PD et PED)</a:t>
            </a:r>
            <a:r>
              <a:rPr lang="fr-FR" sz="1600" dirty="0"/>
              <a:t>, Réunion 4 ans au niveau ministériel, juin 2021 (62 AG)</a:t>
            </a:r>
          </a:p>
          <a:p>
            <a:pPr marL="257175" indent="-257175">
              <a:lnSpc>
                <a:spcPct val="90000"/>
              </a:lnSpc>
            </a:pPr>
            <a:r>
              <a:rPr lang="fr-FR" sz="1600" b="1" dirty="0"/>
              <a:t>Conseil : </a:t>
            </a:r>
            <a:r>
              <a:rPr lang="fr-FR" sz="1600" dirty="0"/>
              <a:t>32 membres désignés par groupes de participants : 14 Pays développés, 16  pays en développement et 02 pays à économie de transition,</a:t>
            </a:r>
          </a:p>
          <a:p>
            <a:pPr marL="257175" indent="-257175">
              <a:lnSpc>
                <a:spcPct val="90000"/>
              </a:lnSpc>
            </a:pPr>
            <a:r>
              <a:rPr lang="fr-FR" sz="1600" b="1" dirty="0"/>
              <a:t>Secrétariat : </a:t>
            </a:r>
            <a:r>
              <a:rPr lang="fr-FR" sz="1600" dirty="0"/>
              <a:t>Coordination des activités du FEM, </a:t>
            </a:r>
          </a:p>
          <a:p>
            <a:pPr marL="257175" indent="-257175">
              <a:lnSpc>
                <a:spcPct val="90000"/>
              </a:lnSpc>
            </a:pPr>
            <a:r>
              <a:rPr lang="fr-FR" sz="1600" b="1" dirty="0"/>
              <a:t>Administrateur des Ressources </a:t>
            </a:r>
            <a:r>
              <a:rPr lang="fr-FR" sz="1600" dirty="0"/>
              <a:t>: la Banque Mondiale</a:t>
            </a:r>
          </a:p>
          <a:p>
            <a:pPr marL="257175" indent="-257175">
              <a:lnSpc>
                <a:spcPct val="90000"/>
              </a:lnSpc>
            </a:pPr>
            <a:r>
              <a:rPr lang="fr-FR" sz="1600" b="1" dirty="0"/>
              <a:t>Groupe Consultatif pour la Science et la Technologie</a:t>
            </a:r>
            <a:r>
              <a:rPr lang="fr-FR" sz="1600" dirty="0"/>
              <a:t>,</a:t>
            </a:r>
          </a:p>
          <a:p>
            <a:pPr marL="257175" indent="-257175">
              <a:lnSpc>
                <a:spcPct val="90000"/>
              </a:lnSpc>
            </a:pPr>
            <a:r>
              <a:rPr lang="fr-FR" sz="1600" b="1" dirty="0"/>
              <a:t>Bureau de l’Evaluation indépendant</a:t>
            </a:r>
            <a:endParaRPr lang="fr-FR" sz="1600" dirty="0"/>
          </a:p>
          <a:p>
            <a:pPr marL="257175" indent="-257175">
              <a:lnSpc>
                <a:spcPct val="90000"/>
              </a:lnSpc>
            </a:pPr>
            <a:r>
              <a:rPr lang="fr-FR" sz="1600" b="1" dirty="0"/>
              <a:t>Points Focaux pour chaque participant </a:t>
            </a:r>
            <a:r>
              <a:rPr lang="fr-FR" sz="1600" dirty="0"/>
              <a:t>: 2 politique et technique. </a:t>
            </a:r>
          </a:p>
          <a:p>
            <a:pPr marL="257175" indent="-257175">
              <a:lnSpc>
                <a:spcPct val="90000"/>
              </a:lnSpc>
            </a:pPr>
            <a:r>
              <a:rPr lang="fr-FR" sz="1600" b="1" dirty="0"/>
              <a:t>18 agences d’exécution</a:t>
            </a:r>
          </a:p>
          <a:p>
            <a:pPr>
              <a:lnSpc>
                <a:spcPct val="90000"/>
              </a:lnSpc>
            </a:pPr>
            <a:endParaRPr lang="en-US" sz="1600" dirty="0">
              <a:latin typeface="Heebo" panose="020B0604020202020204" pitchFamily="2" charset="-79"/>
              <a:cs typeface="Heebo" panose="020B0604020202020204" pitchFamily="2" charset="-79"/>
            </a:endParaRPr>
          </a:p>
        </p:txBody>
      </p:sp>
      <p:sp>
        <p:nvSpPr>
          <p:cNvPr id="11" name="sketch line">
            <a:extLst>
              <a:ext uri="{FF2B5EF4-FFF2-40B4-BE49-F238E27FC236}">
                <a16:creationId xmlns:a16="http://schemas.microsoft.com/office/drawing/2014/main" id="{927D5270-6648-4CC1-8F78-48BE299CAC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767709"/>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 name="connsiteX0" fmla="*/ 0 w 8229600"/>
              <a:gd name="connsiteY0" fmla="*/ 0 h 18288"/>
              <a:gd name="connsiteX1" fmla="*/ 521208 w 8229600"/>
              <a:gd name="connsiteY1" fmla="*/ 0 h 18288"/>
              <a:gd name="connsiteX2" fmla="*/ 960120 w 8229600"/>
              <a:gd name="connsiteY2" fmla="*/ 0 h 18288"/>
              <a:gd name="connsiteX3" fmla="*/ 1481328 w 8229600"/>
              <a:gd name="connsiteY3" fmla="*/ 0 h 18288"/>
              <a:gd name="connsiteX4" fmla="*/ 2167128 w 8229600"/>
              <a:gd name="connsiteY4" fmla="*/ 0 h 18288"/>
              <a:gd name="connsiteX5" fmla="*/ 2935224 w 8229600"/>
              <a:gd name="connsiteY5" fmla="*/ 0 h 18288"/>
              <a:gd name="connsiteX6" fmla="*/ 3785616 w 8229600"/>
              <a:gd name="connsiteY6" fmla="*/ 0 h 18288"/>
              <a:gd name="connsiteX7" fmla="*/ 4636008 w 8229600"/>
              <a:gd name="connsiteY7" fmla="*/ 0 h 18288"/>
              <a:gd name="connsiteX8" fmla="*/ 5239512 w 8229600"/>
              <a:gd name="connsiteY8" fmla="*/ 0 h 18288"/>
              <a:gd name="connsiteX9" fmla="*/ 6007608 w 8229600"/>
              <a:gd name="connsiteY9" fmla="*/ 0 h 18288"/>
              <a:gd name="connsiteX10" fmla="*/ 6693408 w 8229600"/>
              <a:gd name="connsiteY10" fmla="*/ 0 h 18288"/>
              <a:gd name="connsiteX11" fmla="*/ 7296912 w 8229600"/>
              <a:gd name="connsiteY11" fmla="*/ 0 h 18288"/>
              <a:gd name="connsiteX12" fmla="*/ 8229600 w 8229600"/>
              <a:gd name="connsiteY12" fmla="*/ 0 h 18288"/>
              <a:gd name="connsiteX13" fmla="*/ 8229600 w 8229600"/>
              <a:gd name="connsiteY13" fmla="*/ 18288 h 18288"/>
              <a:gd name="connsiteX14" fmla="*/ 7626096 w 8229600"/>
              <a:gd name="connsiteY14" fmla="*/ 18288 h 18288"/>
              <a:gd name="connsiteX15" fmla="*/ 7022592 w 8229600"/>
              <a:gd name="connsiteY15" fmla="*/ 18288 h 18288"/>
              <a:gd name="connsiteX16" fmla="*/ 6172200 w 8229600"/>
              <a:gd name="connsiteY16" fmla="*/ 18288 h 18288"/>
              <a:gd name="connsiteX17" fmla="*/ 5650992 w 8229600"/>
              <a:gd name="connsiteY17" fmla="*/ 18288 h 18288"/>
              <a:gd name="connsiteX18" fmla="*/ 4882896 w 8229600"/>
              <a:gd name="connsiteY18" fmla="*/ 18288 h 18288"/>
              <a:gd name="connsiteX19" fmla="*/ 4443984 w 8229600"/>
              <a:gd name="connsiteY19" fmla="*/ 18288 h 18288"/>
              <a:gd name="connsiteX20" fmla="*/ 3758184 w 8229600"/>
              <a:gd name="connsiteY20" fmla="*/ 18288 h 18288"/>
              <a:gd name="connsiteX21" fmla="*/ 3236976 w 8229600"/>
              <a:gd name="connsiteY21" fmla="*/ 18288 h 18288"/>
              <a:gd name="connsiteX22" fmla="*/ 2386584 w 8229600"/>
              <a:gd name="connsiteY22" fmla="*/ 18288 h 18288"/>
              <a:gd name="connsiteX23" fmla="*/ 1947672 w 8229600"/>
              <a:gd name="connsiteY23" fmla="*/ 18288 h 18288"/>
              <a:gd name="connsiteX24" fmla="*/ 1261872 w 8229600"/>
              <a:gd name="connsiteY24" fmla="*/ 18288 h 18288"/>
              <a:gd name="connsiteX25" fmla="*/ 822960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15278" y="6969"/>
                  <a:pt x="340572" y="21894"/>
                  <a:pt x="521208" y="0"/>
                </a:cubicBezTo>
                <a:cubicBezTo>
                  <a:pt x="745939" y="29643"/>
                  <a:pt x="1127486" y="-40512"/>
                  <a:pt x="1371600" y="0"/>
                </a:cubicBezTo>
                <a:cubicBezTo>
                  <a:pt x="1567490" y="28416"/>
                  <a:pt x="1945702" y="13075"/>
                  <a:pt x="2221992" y="0"/>
                </a:cubicBezTo>
                <a:cubicBezTo>
                  <a:pt x="2446218" y="-17340"/>
                  <a:pt x="2853686" y="-7924"/>
                  <a:pt x="3072384" y="0"/>
                </a:cubicBezTo>
                <a:cubicBezTo>
                  <a:pt x="3286960" y="20656"/>
                  <a:pt x="3324417" y="20174"/>
                  <a:pt x="3511296" y="0"/>
                </a:cubicBezTo>
                <a:cubicBezTo>
                  <a:pt x="3710690" y="-39182"/>
                  <a:pt x="3945457" y="-64074"/>
                  <a:pt x="4114800" y="0"/>
                </a:cubicBezTo>
                <a:cubicBezTo>
                  <a:pt x="4336079" y="28138"/>
                  <a:pt x="4420759" y="12117"/>
                  <a:pt x="4553712" y="0"/>
                </a:cubicBezTo>
                <a:cubicBezTo>
                  <a:pt x="4688252" y="-2224"/>
                  <a:pt x="5047430" y="19664"/>
                  <a:pt x="5239512" y="0"/>
                </a:cubicBezTo>
                <a:cubicBezTo>
                  <a:pt x="5424392" y="-49610"/>
                  <a:pt x="5708717" y="13540"/>
                  <a:pt x="5843016" y="0"/>
                </a:cubicBezTo>
                <a:cubicBezTo>
                  <a:pt x="6005788" y="32949"/>
                  <a:pt x="6198255" y="37080"/>
                  <a:pt x="6611112" y="0"/>
                </a:cubicBezTo>
                <a:cubicBezTo>
                  <a:pt x="6954152" y="635"/>
                  <a:pt x="7244390" y="18057"/>
                  <a:pt x="7461504" y="0"/>
                </a:cubicBezTo>
                <a:cubicBezTo>
                  <a:pt x="7693790" y="9882"/>
                  <a:pt x="7984486" y="17646"/>
                  <a:pt x="8229600" y="0"/>
                </a:cubicBezTo>
                <a:cubicBezTo>
                  <a:pt x="8228428" y="6016"/>
                  <a:pt x="8229853" y="9684"/>
                  <a:pt x="8229600" y="18288"/>
                </a:cubicBezTo>
                <a:cubicBezTo>
                  <a:pt x="7945777" y="19945"/>
                  <a:pt x="7812308" y="-8511"/>
                  <a:pt x="7461504" y="18288"/>
                </a:cubicBezTo>
                <a:cubicBezTo>
                  <a:pt x="7129391" y="53185"/>
                  <a:pt x="7087333" y="41906"/>
                  <a:pt x="6940296" y="18288"/>
                </a:cubicBezTo>
                <a:cubicBezTo>
                  <a:pt x="6810862" y="-23020"/>
                  <a:pt x="6701312" y="19361"/>
                  <a:pt x="6419088" y="18288"/>
                </a:cubicBezTo>
                <a:cubicBezTo>
                  <a:pt x="6152777" y="18855"/>
                  <a:pt x="5868611" y="48802"/>
                  <a:pt x="5650992" y="18288"/>
                </a:cubicBezTo>
                <a:cubicBezTo>
                  <a:pt x="5439747" y="15250"/>
                  <a:pt x="5334901" y="-1044"/>
                  <a:pt x="5129784" y="18288"/>
                </a:cubicBezTo>
                <a:cubicBezTo>
                  <a:pt x="4955906" y="40458"/>
                  <a:pt x="4793216" y="33888"/>
                  <a:pt x="4690872" y="18288"/>
                </a:cubicBezTo>
                <a:cubicBezTo>
                  <a:pt x="4552374" y="31087"/>
                  <a:pt x="4318742" y="6248"/>
                  <a:pt x="4087368" y="18288"/>
                </a:cubicBezTo>
                <a:cubicBezTo>
                  <a:pt x="3849418" y="32625"/>
                  <a:pt x="3751577" y="29688"/>
                  <a:pt x="3401568" y="18288"/>
                </a:cubicBezTo>
                <a:cubicBezTo>
                  <a:pt x="3067953" y="20409"/>
                  <a:pt x="3012425" y="26879"/>
                  <a:pt x="2798064" y="18288"/>
                </a:cubicBezTo>
                <a:cubicBezTo>
                  <a:pt x="2565154" y="16520"/>
                  <a:pt x="2426719" y="-31794"/>
                  <a:pt x="2276856" y="18288"/>
                </a:cubicBezTo>
                <a:cubicBezTo>
                  <a:pt x="2090980" y="4382"/>
                  <a:pt x="1702030" y="-8180"/>
                  <a:pt x="1426464" y="18288"/>
                </a:cubicBezTo>
                <a:cubicBezTo>
                  <a:pt x="1104481" y="69643"/>
                  <a:pt x="985013" y="-7690"/>
                  <a:pt x="740664" y="18288"/>
                </a:cubicBezTo>
                <a:cubicBezTo>
                  <a:pt x="507391" y="41643"/>
                  <a:pt x="191740" y="-11654"/>
                  <a:pt x="0" y="18288"/>
                </a:cubicBezTo>
                <a:cubicBezTo>
                  <a:pt x="714" y="9707"/>
                  <a:pt x="1025" y="3120"/>
                  <a:pt x="0" y="0"/>
                </a:cubicBezTo>
                <a:close/>
              </a:path>
              <a:path w="8229600" h="18288" stroke="0" extrusionOk="0">
                <a:moveTo>
                  <a:pt x="0" y="0"/>
                </a:moveTo>
                <a:cubicBezTo>
                  <a:pt x="270709" y="-27213"/>
                  <a:pt x="397128" y="23656"/>
                  <a:pt x="521208" y="0"/>
                </a:cubicBezTo>
                <a:cubicBezTo>
                  <a:pt x="631319" y="-5947"/>
                  <a:pt x="842157" y="28261"/>
                  <a:pt x="960120" y="0"/>
                </a:cubicBezTo>
                <a:cubicBezTo>
                  <a:pt x="1077930" y="6549"/>
                  <a:pt x="1318669" y="-15893"/>
                  <a:pt x="1481328" y="0"/>
                </a:cubicBezTo>
                <a:cubicBezTo>
                  <a:pt x="1659104" y="-21090"/>
                  <a:pt x="1870243" y="69945"/>
                  <a:pt x="2167128" y="0"/>
                </a:cubicBezTo>
                <a:cubicBezTo>
                  <a:pt x="2460684" y="-5519"/>
                  <a:pt x="2753885" y="-62993"/>
                  <a:pt x="2935224" y="0"/>
                </a:cubicBezTo>
                <a:cubicBezTo>
                  <a:pt x="3115119" y="56580"/>
                  <a:pt x="3535280" y="40687"/>
                  <a:pt x="3785616" y="0"/>
                </a:cubicBezTo>
                <a:cubicBezTo>
                  <a:pt x="4057881" y="25645"/>
                  <a:pt x="4308335" y="-2666"/>
                  <a:pt x="4636008" y="0"/>
                </a:cubicBezTo>
                <a:cubicBezTo>
                  <a:pt x="4987152" y="19805"/>
                  <a:pt x="5025979" y="14149"/>
                  <a:pt x="5239512" y="0"/>
                </a:cubicBezTo>
                <a:cubicBezTo>
                  <a:pt x="5437586" y="211"/>
                  <a:pt x="5752721" y="5618"/>
                  <a:pt x="6007608" y="0"/>
                </a:cubicBezTo>
                <a:cubicBezTo>
                  <a:pt x="6280137" y="-5132"/>
                  <a:pt x="6386079" y="-21510"/>
                  <a:pt x="6693408" y="0"/>
                </a:cubicBezTo>
                <a:cubicBezTo>
                  <a:pt x="6986580" y="4991"/>
                  <a:pt x="7015252" y="-18088"/>
                  <a:pt x="7296912" y="0"/>
                </a:cubicBezTo>
                <a:cubicBezTo>
                  <a:pt x="7569796" y="10390"/>
                  <a:pt x="7895472" y="71473"/>
                  <a:pt x="8229600" y="0"/>
                </a:cubicBezTo>
                <a:cubicBezTo>
                  <a:pt x="8230227" y="7450"/>
                  <a:pt x="8228885" y="11999"/>
                  <a:pt x="8229600" y="18288"/>
                </a:cubicBezTo>
                <a:cubicBezTo>
                  <a:pt x="8094333" y="-5252"/>
                  <a:pt x="7850928" y="37448"/>
                  <a:pt x="7626096" y="18288"/>
                </a:cubicBezTo>
                <a:cubicBezTo>
                  <a:pt x="7448378" y="-569"/>
                  <a:pt x="7315174" y="-1844"/>
                  <a:pt x="7022592" y="18288"/>
                </a:cubicBezTo>
                <a:cubicBezTo>
                  <a:pt x="6686163" y="50499"/>
                  <a:pt x="6352629" y="23510"/>
                  <a:pt x="6172200" y="18288"/>
                </a:cubicBezTo>
                <a:cubicBezTo>
                  <a:pt x="6015590" y="42345"/>
                  <a:pt x="5770309" y="21278"/>
                  <a:pt x="5650992" y="18288"/>
                </a:cubicBezTo>
                <a:cubicBezTo>
                  <a:pt x="5483975" y="12092"/>
                  <a:pt x="5165324" y="68948"/>
                  <a:pt x="4882896" y="18288"/>
                </a:cubicBezTo>
                <a:cubicBezTo>
                  <a:pt x="4568934" y="7053"/>
                  <a:pt x="4556334" y="27676"/>
                  <a:pt x="4443984" y="18288"/>
                </a:cubicBezTo>
                <a:cubicBezTo>
                  <a:pt x="4320775" y="10576"/>
                  <a:pt x="4034988" y="-3490"/>
                  <a:pt x="3758184" y="18288"/>
                </a:cubicBezTo>
                <a:cubicBezTo>
                  <a:pt x="3445155" y="-998"/>
                  <a:pt x="3367892" y="13824"/>
                  <a:pt x="3236976" y="18288"/>
                </a:cubicBezTo>
                <a:cubicBezTo>
                  <a:pt x="3093796" y="26408"/>
                  <a:pt x="2635824" y="24132"/>
                  <a:pt x="2386584" y="18288"/>
                </a:cubicBezTo>
                <a:cubicBezTo>
                  <a:pt x="2139815" y="-3297"/>
                  <a:pt x="2105958" y="25945"/>
                  <a:pt x="1947672" y="18288"/>
                </a:cubicBezTo>
                <a:cubicBezTo>
                  <a:pt x="1801011" y="-19911"/>
                  <a:pt x="1533636" y="14646"/>
                  <a:pt x="1261872" y="18288"/>
                </a:cubicBezTo>
                <a:cubicBezTo>
                  <a:pt x="989528" y="32227"/>
                  <a:pt x="1025848" y="14685"/>
                  <a:pt x="822960" y="18288"/>
                </a:cubicBezTo>
                <a:cubicBezTo>
                  <a:pt x="653456" y="20956"/>
                  <a:pt x="304027" y="8001"/>
                  <a:pt x="0" y="18288"/>
                </a:cubicBezTo>
                <a:cubicBezTo>
                  <a:pt x="-27" y="11611"/>
                  <a:pt x="-1713" y="5475"/>
                  <a:pt x="0" y="0"/>
                </a:cubicBezTo>
                <a:close/>
              </a:path>
              <a:path w="8229600" h="18288" fill="none" stroke="0" extrusionOk="0">
                <a:moveTo>
                  <a:pt x="0" y="0"/>
                </a:moveTo>
                <a:cubicBezTo>
                  <a:pt x="205130" y="6064"/>
                  <a:pt x="324007" y="6684"/>
                  <a:pt x="521208" y="0"/>
                </a:cubicBezTo>
                <a:cubicBezTo>
                  <a:pt x="695888" y="-14632"/>
                  <a:pt x="1101879" y="6017"/>
                  <a:pt x="1371600" y="0"/>
                </a:cubicBezTo>
                <a:cubicBezTo>
                  <a:pt x="1622968" y="4691"/>
                  <a:pt x="1936552" y="-7433"/>
                  <a:pt x="2221992" y="0"/>
                </a:cubicBezTo>
                <a:cubicBezTo>
                  <a:pt x="2498663" y="51226"/>
                  <a:pt x="2885875" y="-8757"/>
                  <a:pt x="3072384" y="0"/>
                </a:cubicBezTo>
                <a:cubicBezTo>
                  <a:pt x="3288944" y="24235"/>
                  <a:pt x="3331110" y="5443"/>
                  <a:pt x="3511296" y="0"/>
                </a:cubicBezTo>
                <a:cubicBezTo>
                  <a:pt x="3687973" y="-19690"/>
                  <a:pt x="3901025" y="-20092"/>
                  <a:pt x="4114800" y="0"/>
                </a:cubicBezTo>
                <a:cubicBezTo>
                  <a:pt x="4336102" y="32988"/>
                  <a:pt x="4416982" y="-5831"/>
                  <a:pt x="4553712" y="0"/>
                </a:cubicBezTo>
                <a:cubicBezTo>
                  <a:pt x="4674310" y="-5056"/>
                  <a:pt x="5080160" y="-12181"/>
                  <a:pt x="5239512" y="0"/>
                </a:cubicBezTo>
                <a:cubicBezTo>
                  <a:pt x="5419031" y="-38513"/>
                  <a:pt x="5691629" y="2226"/>
                  <a:pt x="5843016" y="0"/>
                </a:cubicBezTo>
                <a:cubicBezTo>
                  <a:pt x="5978317" y="-40553"/>
                  <a:pt x="6314754" y="9782"/>
                  <a:pt x="6611112" y="0"/>
                </a:cubicBezTo>
                <a:cubicBezTo>
                  <a:pt x="6973004" y="-17646"/>
                  <a:pt x="7175490" y="18489"/>
                  <a:pt x="7461504" y="0"/>
                </a:cubicBezTo>
                <a:cubicBezTo>
                  <a:pt x="7746737" y="-34159"/>
                  <a:pt x="7962178" y="39853"/>
                  <a:pt x="8229600" y="0"/>
                </a:cubicBezTo>
                <a:cubicBezTo>
                  <a:pt x="8228796" y="5852"/>
                  <a:pt x="8229698" y="10429"/>
                  <a:pt x="8229600" y="18288"/>
                </a:cubicBezTo>
                <a:cubicBezTo>
                  <a:pt x="7944174" y="-29104"/>
                  <a:pt x="7795646" y="-34405"/>
                  <a:pt x="7461504" y="18288"/>
                </a:cubicBezTo>
                <a:cubicBezTo>
                  <a:pt x="7129776" y="51087"/>
                  <a:pt x="7082769" y="31446"/>
                  <a:pt x="6940296" y="18288"/>
                </a:cubicBezTo>
                <a:cubicBezTo>
                  <a:pt x="6799665" y="-15875"/>
                  <a:pt x="6652769" y="31783"/>
                  <a:pt x="6419088" y="18288"/>
                </a:cubicBezTo>
                <a:cubicBezTo>
                  <a:pt x="6143970" y="52275"/>
                  <a:pt x="5863165" y="-16531"/>
                  <a:pt x="5650992" y="18288"/>
                </a:cubicBezTo>
                <a:cubicBezTo>
                  <a:pt x="5419172" y="40606"/>
                  <a:pt x="5309448" y="-405"/>
                  <a:pt x="5129784" y="18288"/>
                </a:cubicBezTo>
                <a:cubicBezTo>
                  <a:pt x="4947928" y="26023"/>
                  <a:pt x="4795021" y="5860"/>
                  <a:pt x="4690872" y="18288"/>
                </a:cubicBezTo>
                <a:cubicBezTo>
                  <a:pt x="4564358" y="-9579"/>
                  <a:pt x="4295485" y="-25280"/>
                  <a:pt x="4087368" y="18288"/>
                </a:cubicBezTo>
                <a:cubicBezTo>
                  <a:pt x="3871704" y="40406"/>
                  <a:pt x="3732927" y="-10898"/>
                  <a:pt x="3401568" y="18288"/>
                </a:cubicBezTo>
                <a:cubicBezTo>
                  <a:pt x="3075889" y="19660"/>
                  <a:pt x="3025898" y="44400"/>
                  <a:pt x="2798064" y="18288"/>
                </a:cubicBezTo>
                <a:cubicBezTo>
                  <a:pt x="2581856" y="-20869"/>
                  <a:pt x="2428311" y="-4900"/>
                  <a:pt x="2276856" y="18288"/>
                </a:cubicBezTo>
                <a:cubicBezTo>
                  <a:pt x="2098246" y="53283"/>
                  <a:pt x="1737531" y="55959"/>
                  <a:pt x="1426464" y="18288"/>
                </a:cubicBezTo>
                <a:cubicBezTo>
                  <a:pt x="1104708" y="26489"/>
                  <a:pt x="1006595" y="15928"/>
                  <a:pt x="740664" y="18288"/>
                </a:cubicBezTo>
                <a:cubicBezTo>
                  <a:pt x="480378" y="33084"/>
                  <a:pt x="202592" y="-12357"/>
                  <a:pt x="0" y="18288"/>
                </a:cubicBezTo>
                <a:cubicBezTo>
                  <a:pt x="888" y="9601"/>
                  <a:pt x="860" y="4150"/>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3">
            <a:extLst>
              <a:ext uri="{FF2B5EF4-FFF2-40B4-BE49-F238E27FC236}">
                <a16:creationId xmlns:a16="http://schemas.microsoft.com/office/drawing/2014/main" id="{39F5AA67-B117-D8A7-CD00-2E6D42216C14}"/>
              </a:ext>
            </a:extLst>
          </p:cNvPr>
          <p:cNvPicPr>
            <a:picLocks noChangeAspect="1"/>
          </p:cNvPicPr>
          <p:nvPr/>
        </p:nvPicPr>
        <p:blipFill rotWithShape="1">
          <a:blip r:embed="rId3"/>
          <a:srcRect l="13644" r="14893"/>
          <a:stretch/>
        </p:blipFill>
        <p:spPr>
          <a:xfrm>
            <a:off x="429369" y="2002056"/>
            <a:ext cx="2957886" cy="4184060"/>
          </a:xfrm>
          <a:custGeom>
            <a:avLst/>
            <a:gdLst/>
            <a:ahLst/>
            <a:cxnLst/>
            <a:rect l="l" t="t" r="r" b="b"/>
            <a:pathLst>
              <a:path w="3807743" h="6307845">
                <a:moveTo>
                  <a:pt x="723201" y="386"/>
                </a:moveTo>
                <a:cubicBezTo>
                  <a:pt x="853884" y="-4204"/>
                  <a:pt x="1013493" y="33912"/>
                  <a:pt x="1176100" y="22622"/>
                </a:cubicBezTo>
                <a:cubicBezTo>
                  <a:pt x="1230302" y="18859"/>
                  <a:pt x="1281736" y="20622"/>
                  <a:pt x="1331852" y="24473"/>
                </a:cubicBezTo>
                <a:lnTo>
                  <a:pt x="1439547" y="34944"/>
                </a:lnTo>
                <a:lnTo>
                  <a:pt x="1484197" y="36226"/>
                </a:lnTo>
                <a:cubicBezTo>
                  <a:pt x="1535166" y="35421"/>
                  <a:pt x="1586369" y="31625"/>
                  <a:pt x="1636625" y="22622"/>
                </a:cubicBezTo>
                <a:cubicBezTo>
                  <a:pt x="1686882" y="13619"/>
                  <a:pt x="1729837" y="10653"/>
                  <a:pt x="1768740" y="10885"/>
                </a:cubicBezTo>
                <a:lnTo>
                  <a:pt x="1829538" y="15086"/>
                </a:lnTo>
                <a:lnTo>
                  <a:pt x="1869968" y="7996"/>
                </a:lnTo>
                <a:cubicBezTo>
                  <a:pt x="1953577" y="-31"/>
                  <a:pt x="2036989" y="9808"/>
                  <a:pt x="2112925" y="20118"/>
                </a:cubicBezTo>
                <a:lnTo>
                  <a:pt x="2119331" y="20977"/>
                </a:lnTo>
                <a:lnTo>
                  <a:pt x="2221855" y="13374"/>
                </a:lnTo>
                <a:cubicBezTo>
                  <a:pt x="2261207" y="12845"/>
                  <a:pt x="2298379" y="14359"/>
                  <a:pt x="2333484" y="16393"/>
                </a:cubicBezTo>
                <a:lnTo>
                  <a:pt x="2372613" y="18812"/>
                </a:lnTo>
                <a:lnTo>
                  <a:pt x="2404945" y="9387"/>
                </a:lnTo>
                <a:cubicBezTo>
                  <a:pt x="2452532" y="1754"/>
                  <a:pt x="2506192" y="9333"/>
                  <a:pt x="2561622" y="17814"/>
                </a:cubicBezTo>
                <a:lnTo>
                  <a:pt x="2583950" y="20591"/>
                </a:lnTo>
                <a:lnTo>
                  <a:pt x="2643527" y="20319"/>
                </a:lnTo>
                <a:cubicBezTo>
                  <a:pt x="2669677" y="20426"/>
                  <a:pt x="2697963" y="20717"/>
                  <a:pt x="2727392" y="21103"/>
                </a:cubicBezTo>
                <a:lnTo>
                  <a:pt x="2786908" y="21989"/>
                </a:lnTo>
                <a:lnTo>
                  <a:pt x="2846459" y="13267"/>
                </a:lnTo>
                <a:cubicBezTo>
                  <a:pt x="2896401" y="10176"/>
                  <a:pt x="2960607" y="12733"/>
                  <a:pt x="3036361" y="17072"/>
                </a:cubicBezTo>
                <a:lnTo>
                  <a:pt x="3129100" y="22671"/>
                </a:lnTo>
                <a:lnTo>
                  <a:pt x="3130653" y="22622"/>
                </a:lnTo>
                <a:cubicBezTo>
                  <a:pt x="3178874" y="19804"/>
                  <a:pt x="3260845" y="26231"/>
                  <a:pt x="3352422" y="32691"/>
                </a:cubicBezTo>
                <a:lnTo>
                  <a:pt x="3362608" y="33356"/>
                </a:lnTo>
                <a:lnTo>
                  <a:pt x="3446036" y="35579"/>
                </a:lnTo>
                <a:cubicBezTo>
                  <a:pt x="3550323" y="36566"/>
                  <a:pt x="3662083" y="33535"/>
                  <a:pt x="3778601" y="22622"/>
                </a:cubicBezTo>
                <a:cubicBezTo>
                  <a:pt x="3793981" y="243672"/>
                  <a:pt x="3764152" y="318695"/>
                  <a:pt x="3778601" y="467157"/>
                </a:cubicBezTo>
                <a:cubicBezTo>
                  <a:pt x="3790077" y="557563"/>
                  <a:pt x="3783697" y="684218"/>
                  <a:pt x="3777639" y="811856"/>
                </a:cubicBezTo>
                <a:lnTo>
                  <a:pt x="3773760" y="922625"/>
                </a:lnTo>
                <a:lnTo>
                  <a:pt x="3778601" y="974384"/>
                </a:lnTo>
                <a:cubicBezTo>
                  <a:pt x="3785784" y="1003717"/>
                  <a:pt x="3785160" y="1041120"/>
                  <a:pt x="3781239" y="1085904"/>
                </a:cubicBezTo>
                <a:lnTo>
                  <a:pt x="3776107" y="1132519"/>
                </a:lnTo>
                <a:lnTo>
                  <a:pt x="3778601" y="1162456"/>
                </a:lnTo>
                <a:cubicBezTo>
                  <a:pt x="3791360" y="1256797"/>
                  <a:pt x="3774958" y="1367020"/>
                  <a:pt x="3763568" y="1469787"/>
                </a:cubicBezTo>
                <a:lnTo>
                  <a:pt x="3758806" y="1520515"/>
                </a:lnTo>
                <a:lnTo>
                  <a:pt x="3760417" y="1549437"/>
                </a:lnTo>
                <a:cubicBezTo>
                  <a:pt x="3764298" y="1588133"/>
                  <a:pt x="3770171" y="1628243"/>
                  <a:pt x="3778601" y="1669683"/>
                </a:cubicBezTo>
                <a:cubicBezTo>
                  <a:pt x="3846039" y="2001203"/>
                  <a:pt x="3774784" y="2142285"/>
                  <a:pt x="3778601" y="2364982"/>
                </a:cubicBezTo>
                <a:lnTo>
                  <a:pt x="3776565" y="2406088"/>
                </a:lnTo>
                <a:lnTo>
                  <a:pt x="3778601" y="2427673"/>
                </a:lnTo>
                <a:cubicBezTo>
                  <a:pt x="3821357" y="2695960"/>
                  <a:pt x="3735684" y="2699438"/>
                  <a:pt x="3778601" y="2809517"/>
                </a:cubicBezTo>
                <a:cubicBezTo>
                  <a:pt x="3789330" y="2837037"/>
                  <a:pt x="3791666" y="2872927"/>
                  <a:pt x="3789892" y="2914654"/>
                </a:cubicBezTo>
                <a:lnTo>
                  <a:pt x="3784971" y="2966248"/>
                </a:lnTo>
                <a:lnTo>
                  <a:pt x="3796722" y="3024078"/>
                </a:lnTo>
                <a:cubicBezTo>
                  <a:pt x="3809238" y="3115139"/>
                  <a:pt x="3806232" y="3210898"/>
                  <a:pt x="3799338" y="3302850"/>
                </a:cubicBezTo>
                <a:lnTo>
                  <a:pt x="3787405" y="3438354"/>
                </a:lnTo>
                <a:lnTo>
                  <a:pt x="3790719" y="3460532"/>
                </a:lnTo>
                <a:cubicBezTo>
                  <a:pt x="3797323" y="3541872"/>
                  <a:pt x="3789007" y="3624193"/>
                  <a:pt x="3780361" y="3709762"/>
                </a:cubicBezTo>
                <a:lnTo>
                  <a:pt x="3780169" y="3712283"/>
                </a:lnTo>
                <a:lnTo>
                  <a:pt x="3781239" y="3768266"/>
                </a:lnTo>
                <a:cubicBezTo>
                  <a:pt x="3780994" y="3815588"/>
                  <a:pt x="3779902" y="3863939"/>
                  <a:pt x="3778794" y="3912511"/>
                </a:cubicBezTo>
                <a:lnTo>
                  <a:pt x="3776324" y="4054010"/>
                </a:lnTo>
                <a:lnTo>
                  <a:pt x="3778601" y="4074733"/>
                </a:lnTo>
                <a:cubicBezTo>
                  <a:pt x="3822365" y="4336760"/>
                  <a:pt x="3765189" y="4482586"/>
                  <a:pt x="3778601" y="4644650"/>
                </a:cubicBezTo>
                <a:cubicBezTo>
                  <a:pt x="3781954" y="4685166"/>
                  <a:pt x="3782850" y="4718916"/>
                  <a:pt x="3782504" y="4749344"/>
                </a:cubicBezTo>
                <a:lnTo>
                  <a:pt x="3780512" y="4796832"/>
                </a:lnTo>
                <a:lnTo>
                  <a:pt x="3786260" y="4877451"/>
                </a:lnTo>
                <a:cubicBezTo>
                  <a:pt x="3786165" y="4918212"/>
                  <a:pt x="3784020" y="4964155"/>
                  <a:pt x="3781623" y="5015963"/>
                </a:cubicBezTo>
                <a:lnTo>
                  <a:pt x="3779076" y="5087925"/>
                </a:lnTo>
                <a:lnTo>
                  <a:pt x="3779599" y="5155456"/>
                </a:lnTo>
                <a:lnTo>
                  <a:pt x="3775907" y="5219073"/>
                </a:lnTo>
                <a:lnTo>
                  <a:pt x="3778601" y="5402640"/>
                </a:lnTo>
                <a:cubicBezTo>
                  <a:pt x="3780494" y="5441637"/>
                  <a:pt x="3781680" y="5475146"/>
                  <a:pt x="3782335" y="5504141"/>
                </a:cubicBezTo>
                <a:lnTo>
                  <a:pt x="3782798" y="5566951"/>
                </a:lnTo>
                <a:lnTo>
                  <a:pt x="3786885" y="5599303"/>
                </a:lnTo>
                <a:cubicBezTo>
                  <a:pt x="3799534" y="5776838"/>
                  <a:pt x="3769350" y="6111156"/>
                  <a:pt x="3778601" y="6291711"/>
                </a:cubicBezTo>
                <a:cubicBezTo>
                  <a:pt x="3687392" y="6306733"/>
                  <a:pt x="3632350" y="6304889"/>
                  <a:pt x="3574752" y="6300212"/>
                </a:cubicBezTo>
                <a:lnTo>
                  <a:pt x="3545837" y="6297718"/>
                </a:lnTo>
                <a:lnTo>
                  <a:pt x="3527963" y="6296834"/>
                </a:lnTo>
                <a:cubicBezTo>
                  <a:pt x="3482151" y="6294419"/>
                  <a:pt x="3430025" y="6291672"/>
                  <a:pt x="3355561" y="6291711"/>
                </a:cubicBezTo>
                <a:cubicBezTo>
                  <a:pt x="3304843" y="6293555"/>
                  <a:pt x="3262749" y="6292377"/>
                  <a:pt x="3225711" y="6290098"/>
                </a:cubicBezTo>
                <a:lnTo>
                  <a:pt x="3218247" y="6289525"/>
                </a:lnTo>
                <a:lnTo>
                  <a:pt x="3198550" y="6289212"/>
                </a:lnTo>
                <a:cubicBezTo>
                  <a:pt x="3144315" y="6287803"/>
                  <a:pt x="3088976" y="6286105"/>
                  <a:pt x="3034921" y="6284968"/>
                </a:cubicBezTo>
                <a:lnTo>
                  <a:pt x="2973802" y="6284626"/>
                </a:lnTo>
                <a:lnTo>
                  <a:pt x="2932520" y="6291711"/>
                </a:lnTo>
                <a:cubicBezTo>
                  <a:pt x="2893699" y="6300111"/>
                  <a:pt x="2847670" y="6301992"/>
                  <a:pt x="2797581" y="6300669"/>
                </a:cubicBezTo>
                <a:lnTo>
                  <a:pt x="2672392" y="6292599"/>
                </a:lnTo>
                <a:lnTo>
                  <a:pt x="2629726" y="6293120"/>
                </a:lnTo>
                <a:lnTo>
                  <a:pt x="2540544" y="6284698"/>
                </a:lnTo>
                <a:lnTo>
                  <a:pt x="2473475" y="6280786"/>
                </a:lnTo>
                <a:cubicBezTo>
                  <a:pt x="2419724" y="6279900"/>
                  <a:pt x="2368202" y="6282437"/>
                  <a:pt x="2322057" y="6291711"/>
                </a:cubicBezTo>
                <a:cubicBezTo>
                  <a:pt x="2275912" y="6300985"/>
                  <a:pt x="2236301" y="6305003"/>
                  <a:pt x="2199195" y="6305968"/>
                </a:cubicBezTo>
                <a:lnTo>
                  <a:pt x="2094190" y="6302012"/>
                </a:lnTo>
                <a:lnTo>
                  <a:pt x="2029724" y="6307766"/>
                </a:lnTo>
                <a:cubicBezTo>
                  <a:pt x="1971866" y="6308389"/>
                  <a:pt x="1916420" y="6305265"/>
                  <a:pt x="1864312" y="6301339"/>
                </a:cubicBezTo>
                <a:lnTo>
                  <a:pt x="1761307" y="6293375"/>
                </a:lnTo>
                <a:lnTo>
                  <a:pt x="1745972" y="6293782"/>
                </a:lnTo>
                <a:cubicBezTo>
                  <a:pt x="1699734" y="6294177"/>
                  <a:pt x="1664143" y="6292827"/>
                  <a:pt x="1633352" y="6291083"/>
                </a:cubicBezTo>
                <a:lnTo>
                  <a:pt x="1621369" y="6290324"/>
                </a:lnTo>
                <a:lnTo>
                  <a:pt x="1599140" y="6291711"/>
                </a:lnTo>
                <a:cubicBezTo>
                  <a:pt x="1564093" y="6296354"/>
                  <a:pt x="1527169" y="6296254"/>
                  <a:pt x="1488567" y="6294097"/>
                </a:cubicBezTo>
                <a:lnTo>
                  <a:pt x="1429716" y="6289243"/>
                </a:lnTo>
                <a:lnTo>
                  <a:pt x="1401008" y="6291711"/>
                </a:lnTo>
                <a:cubicBezTo>
                  <a:pt x="1314301" y="6301163"/>
                  <a:pt x="1222976" y="6299856"/>
                  <a:pt x="1127367" y="6296839"/>
                </a:cubicBezTo>
                <a:lnTo>
                  <a:pt x="1062601" y="6295730"/>
                </a:lnTo>
                <a:lnTo>
                  <a:pt x="964991" y="6305909"/>
                </a:lnTo>
                <a:cubicBezTo>
                  <a:pt x="833250" y="6307778"/>
                  <a:pt x="714190" y="6280255"/>
                  <a:pt x="603122" y="6291711"/>
                </a:cubicBezTo>
                <a:cubicBezTo>
                  <a:pt x="455032" y="6306986"/>
                  <a:pt x="261206" y="6260346"/>
                  <a:pt x="30143" y="6291711"/>
                </a:cubicBezTo>
                <a:cubicBezTo>
                  <a:pt x="-1198" y="6167281"/>
                  <a:pt x="7291" y="6044138"/>
                  <a:pt x="19371" y="5934598"/>
                </a:cubicBezTo>
                <a:lnTo>
                  <a:pt x="33559" y="5801663"/>
                </a:lnTo>
                <a:lnTo>
                  <a:pt x="30143" y="5784485"/>
                </a:lnTo>
                <a:cubicBezTo>
                  <a:pt x="7257" y="5691455"/>
                  <a:pt x="7506" y="5585492"/>
                  <a:pt x="13352" y="5476692"/>
                </a:cubicBezTo>
                <a:lnTo>
                  <a:pt x="21882" y="5346809"/>
                </a:lnTo>
                <a:lnTo>
                  <a:pt x="22064" y="5339439"/>
                </a:lnTo>
                <a:lnTo>
                  <a:pt x="29601" y="5166357"/>
                </a:lnTo>
                <a:lnTo>
                  <a:pt x="30143" y="5151877"/>
                </a:lnTo>
                <a:cubicBezTo>
                  <a:pt x="30018" y="5125783"/>
                  <a:pt x="30111" y="5102484"/>
                  <a:pt x="30346" y="5081409"/>
                </a:cubicBezTo>
                <a:lnTo>
                  <a:pt x="30433" y="5076663"/>
                </a:lnTo>
                <a:lnTo>
                  <a:pt x="30143" y="4963804"/>
                </a:lnTo>
                <a:cubicBezTo>
                  <a:pt x="27040" y="4910138"/>
                  <a:pt x="27067" y="4856021"/>
                  <a:pt x="28459" y="4800989"/>
                </a:cubicBezTo>
                <a:lnTo>
                  <a:pt x="30399" y="4750796"/>
                </a:lnTo>
                <a:lnTo>
                  <a:pt x="31514" y="4666872"/>
                </a:lnTo>
                <a:lnTo>
                  <a:pt x="34697" y="4639551"/>
                </a:lnTo>
                <a:lnTo>
                  <a:pt x="34963" y="4632686"/>
                </a:lnTo>
                <a:cubicBezTo>
                  <a:pt x="37318" y="4575362"/>
                  <a:pt x="39271" y="4516661"/>
                  <a:pt x="39056" y="4456118"/>
                </a:cubicBezTo>
                <a:lnTo>
                  <a:pt x="36996" y="4412759"/>
                </a:lnTo>
                <a:lnTo>
                  <a:pt x="30143" y="4388188"/>
                </a:lnTo>
                <a:cubicBezTo>
                  <a:pt x="7389" y="4328002"/>
                  <a:pt x="11492" y="4256950"/>
                  <a:pt x="19232" y="4188739"/>
                </a:cubicBezTo>
                <a:lnTo>
                  <a:pt x="23985" y="4147809"/>
                </a:lnTo>
                <a:lnTo>
                  <a:pt x="23690" y="4087290"/>
                </a:lnTo>
                <a:lnTo>
                  <a:pt x="29097" y="3984687"/>
                </a:lnTo>
                <a:lnTo>
                  <a:pt x="28035" y="3962690"/>
                </a:lnTo>
                <a:cubicBezTo>
                  <a:pt x="28525" y="3945828"/>
                  <a:pt x="30052" y="3926691"/>
                  <a:pt x="32148" y="3905387"/>
                </a:cubicBezTo>
                <a:lnTo>
                  <a:pt x="34754" y="3881032"/>
                </a:lnTo>
                <a:lnTo>
                  <a:pt x="39206" y="3802233"/>
                </a:lnTo>
                <a:cubicBezTo>
                  <a:pt x="39778" y="3763353"/>
                  <a:pt x="37619" y="3728800"/>
                  <a:pt x="30143" y="3698588"/>
                </a:cubicBezTo>
                <a:cubicBezTo>
                  <a:pt x="7714" y="3607954"/>
                  <a:pt x="33117" y="3482508"/>
                  <a:pt x="36579" y="3365983"/>
                </a:cubicBezTo>
                <a:lnTo>
                  <a:pt x="36510" y="3356621"/>
                </a:lnTo>
                <a:lnTo>
                  <a:pt x="30143" y="3311044"/>
                </a:lnTo>
                <a:cubicBezTo>
                  <a:pt x="14271" y="3224157"/>
                  <a:pt x="11445" y="3149243"/>
                  <a:pt x="14856" y="3082749"/>
                </a:cubicBezTo>
                <a:lnTo>
                  <a:pt x="22229" y="3005366"/>
                </a:lnTo>
                <a:lnTo>
                  <a:pt x="27244" y="2895198"/>
                </a:lnTo>
                <a:cubicBezTo>
                  <a:pt x="29143" y="2848776"/>
                  <a:pt x="30527" y="2799531"/>
                  <a:pt x="30143" y="2746826"/>
                </a:cubicBezTo>
                <a:lnTo>
                  <a:pt x="36784" y="2638240"/>
                </a:lnTo>
                <a:lnTo>
                  <a:pt x="30143" y="2615745"/>
                </a:lnTo>
                <a:cubicBezTo>
                  <a:pt x="-20952" y="2495890"/>
                  <a:pt x="17898" y="2340273"/>
                  <a:pt x="37923" y="2201958"/>
                </a:cubicBezTo>
                <a:lnTo>
                  <a:pt x="42734" y="2158379"/>
                </a:lnTo>
                <a:lnTo>
                  <a:pt x="30143" y="2114218"/>
                </a:lnTo>
                <a:cubicBezTo>
                  <a:pt x="2269" y="2040950"/>
                  <a:pt x="-2735" y="1972014"/>
                  <a:pt x="1162" y="1906697"/>
                </a:cubicBezTo>
                <a:lnTo>
                  <a:pt x="6289" y="1854885"/>
                </a:lnTo>
                <a:lnTo>
                  <a:pt x="8053" y="1809168"/>
                </a:lnTo>
                <a:cubicBezTo>
                  <a:pt x="9832" y="1790244"/>
                  <a:pt x="12470" y="1771472"/>
                  <a:pt x="15415" y="1752867"/>
                </a:cubicBezTo>
                <a:lnTo>
                  <a:pt x="30925" y="1652561"/>
                </a:lnTo>
                <a:lnTo>
                  <a:pt x="30143" y="1606992"/>
                </a:lnTo>
                <a:cubicBezTo>
                  <a:pt x="28397" y="1588584"/>
                  <a:pt x="27931" y="1568665"/>
                  <a:pt x="28348" y="1547550"/>
                </a:cubicBezTo>
                <a:lnTo>
                  <a:pt x="29206" y="1531212"/>
                </a:lnTo>
                <a:lnTo>
                  <a:pt x="23637" y="1487282"/>
                </a:lnTo>
                <a:cubicBezTo>
                  <a:pt x="16479" y="1367166"/>
                  <a:pt x="59638" y="1246041"/>
                  <a:pt x="30143" y="1156757"/>
                </a:cubicBezTo>
                <a:cubicBezTo>
                  <a:pt x="21716" y="1131248"/>
                  <a:pt x="18318" y="1090735"/>
                  <a:pt x="17757" y="1041370"/>
                </a:cubicBezTo>
                <a:lnTo>
                  <a:pt x="18463" y="985697"/>
                </a:lnTo>
                <a:lnTo>
                  <a:pt x="16239" y="975915"/>
                </a:lnTo>
                <a:cubicBezTo>
                  <a:pt x="13541" y="957312"/>
                  <a:pt x="12597" y="940330"/>
                  <a:pt x="12862" y="924477"/>
                </a:cubicBezTo>
                <a:lnTo>
                  <a:pt x="23640" y="845857"/>
                </a:lnTo>
                <a:lnTo>
                  <a:pt x="30907" y="688163"/>
                </a:lnTo>
                <a:lnTo>
                  <a:pt x="31375" y="662715"/>
                </a:lnTo>
                <a:lnTo>
                  <a:pt x="30143" y="655230"/>
                </a:lnTo>
                <a:cubicBezTo>
                  <a:pt x="20345" y="615334"/>
                  <a:pt x="17924" y="569960"/>
                  <a:pt x="19185" y="520814"/>
                </a:cubicBezTo>
                <a:lnTo>
                  <a:pt x="26662" y="415314"/>
                </a:lnTo>
                <a:lnTo>
                  <a:pt x="25635" y="383217"/>
                </a:lnTo>
                <a:cubicBezTo>
                  <a:pt x="25461" y="243905"/>
                  <a:pt x="35455" y="113017"/>
                  <a:pt x="30143" y="22622"/>
                </a:cubicBezTo>
                <a:cubicBezTo>
                  <a:pt x="90096" y="13526"/>
                  <a:pt x="146841" y="12585"/>
                  <a:pt x="200495" y="15390"/>
                </a:cubicBezTo>
                <a:lnTo>
                  <a:pt x="324102" y="27794"/>
                </a:lnTo>
                <a:lnTo>
                  <a:pt x="329634" y="27979"/>
                </a:lnTo>
                <a:cubicBezTo>
                  <a:pt x="398332" y="30204"/>
                  <a:pt x="468106" y="31425"/>
                  <a:pt x="551798" y="27886"/>
                </a:cubicBezTo>
                <a:lnTo>
                  <a:pt x="592464" y="25476"/>
                </a:lnTo>
                <a:lnTo>
                  <a:pt x="603122" y="22622"/>
                </a:lnTo>
                <a:cubicBezTo>
                  <a:pt x="639294" y="8191"/>
                  <a:pt x="679641" y="1916"/>
                  <a:pt x="723201" y="386"/>
                </a:cubicBezTo>
                <a:close/>
              </a:path>
            </a:pathLst>
          </a:custGeom>
        </p:spPr>
      </p:pic>
      <p:sp>
        <p:nvSpPr>
          <p:cNvPr id="5" name="Espace réservé de la date 4">
            <a:extLst>
              <a:ext uri="{FF2B5EF4-FFF2-40B4-BE49-F238E27FC236}">
                <a16:creationId xmlns:a16="http://schemas.microsoft.com/office/drawing/2014/main" id="{150192D6-0BA8-BCFF-88DC-B74EF81B41AE}"/>
              </a:ext>
            </a:extLst>
          </p:cNvPr>
          <p:cNvSpPr>
            <a:spLocks noGrp="1"/>
          </p:cNvSpPr>
          <p:nvPr>
            <p:ph type="dt" sz="half" idx="10"/>
          </p:nvPr>
        </p:nvSpPr>
        <p:spPr/>
        <p:txBody>
          <a:bodyPr/>
          <a:lstStyle/>
          <a:p>
            <a:fld id="{F9BE3CD3-05BE-4273-B956-4E95CCC4E795}" type="datetime1">
              <a:rPr lang="fr-FR" smtClean="0"/>
              <a:t>16/08/2022</a:t>
            </a:fld>
            <a:endParaRPr lang="fr-FR"/>
          </a:p>
        </p:txBody>
      </p:sp>
      <p:sp>
        <p:nvSpPr>
          <p:cNvPr id="6" name="Espace réservé du pied de page 5">
            <a:extLst>
              <a:ext uri="{FF2B5EF4-FFF2-40B4-BE49-F238E27FC236}">
                <a16:creationId xmlns:a16="http://schemas.microsoft.com/office/drawing/2014/main" id="{65B0ABAD-2194-8010-3CAB-3AE4D5085A6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3157D78-DC20-AA56-B5E5-B2583E27E19C}"/>
              </a:ext>
            </a:extLst>
          </p:cNvPr>
          <p:cNvSpPr>
            <a:spLocks noGrp="1"/>
          </p:cNvSpPr>
          <p:nvPr>
            <p:ph type="sldNum" sz="quarter" idx="12"/>
          </p:nvPr>
        </p:nvSpPr>
        <p:spPr/>
        <p:txBody>
          <a:bodyPr/>
          <a:lstStyle/>
          <a:p>
            <a:fld id="{11D1A230-BDF2-4940-BBD8-31832BB1B366}" type="slidenum">
              <a:rPr lang="fr-FR" smtClean="0"/>
              <a:pPr/>
              <a:t>5</a:t>
            </a:fld>
            <a:endParaRPr lang="fr-FR"/>
          </a:p>
        </p:txBody>
      </p:sp>
    </p:spTree>
    <p:extLst>
      <p:ext uri="{BB962C8B-B14F-4D97-AF65-F5344CB8AC3E}">
        <p14:creationId xmlns:p14="http://schemas.microsoft.com/office/powerpoint/2010/main" val="18274187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243C11-2FFE-3C30-5FCA-F2F6665494B0}"/>
              </a:ext>
            </a:extLst>
          </p:cNvPr>
          <p:cNvSpPr>
            <a:spLocks noGrp="1"/>
          </p:cNvSpPr>
          <p:nvPr>
            <p:ph type="title"/>
          </p:nvPr>
        </p:nvSpPr>
        <p:spPr>
          <a:xfrm>
            <a:off x="720075" y="978102"/>
            <a:ext cx="7941325" cy="1062644"/>
          </a:xfrm>
        </p:spPr>
        <p:txBody>
          <a:bodyPr anchor="b">
            <a:normAutofit/>
          </a:bodyPr>
          <a:lstStyle/>
          <a:p>
            <a:pPr algn="l"/>
            <a:r>
              <a:rPr lang="en-US" dirty="0">
                <a:latin typeface="Arial" panose="020B0604020202020204" pitchFamily="34" charset="0"/>
                <a:cs typeface="Arial" panose="020B0604020202020204" pitchFamily="34" charset="0"/>
              </a:rPr>
              <a:t>Small grants program du FEM</a:t>
            </a:r>
            <a:endParaRPr lang="fr-FR" dirty="0">
              <a:latin typeface="Arial" panose="020B0604020202020204" pitchFamily="34" charset="0"/>
              <a:cs typeface="Arial" panose="020B0604020202020204" pitchFamily="34" charset="0"/>
            </a:endParaRPr>
          </a:p>
        </p:txBody>
      </p:sp>
      <p:cxnSp>
        <p:nvCxnSpPr>
          <p:cNvPr id="1048" name="Straight Connector 1039">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CEFB656C-DDBC-02D2-4950-39E1B6559DCA}"/>
              </a:ext>
            </a:extLst>
          </p:cNvPr>
          <p:cNvPicPr>
            <a:picLocks noChangeAspect="1"/>
          </p:cNvPicPr>
          <p:nvPr/>
        </p:nvPicPr>
        <p:blipFill rotWithShape="1">
          <a:blip r:embed="rId3"/>
          <a:srcRect l="13644" r="14893"/>
          <a:stretch/>
        </p:blipFill>
        <p:spPr>
          <a:xfrm>
            <a:off x="539552" y="2811104"/>
            <a:ext cx="1963987" cy="2778132"/>
          </a:xfrm>
          <a:prstGeom prst="rect">
            <a:avLst/>
          </a:prstGeom>
        </p:spPr>
      </p:pic>
      <p:sp>
        <p:nvSpPr>
          <p:cNvPr id="3" name="Espace réservé du contenu 2">
            <a:extLst>
              <a:ext uri="{FF2B5EF4-FFF2-40B4-BE49-F238E27FC236}">
                <a16:creationId xmlns:a16="http://schemas.microsoft.com/office/drawing/2014/main" id="{06131305-3400-AB36-BA9D-131782A40B55}"/>
              </a:ext>
            </a:extLst>
          </p:cNvPr>
          <p:cNvSpPr>
            <a:spLocks noGrp="1"/>
          </p:cNvSpPr>
          <p:nvPr>
            <p:ph idx="1"/>
          </p:nvPr>
        </p:nvSpPr>
        <p:spPr>
          <a:xfrm>
            <a:off x="2987824" y="2395754"/>
            <a:ext cx="5544615" cy="3597867"/>
          </a:xfrm>
        </p:spPr>
        <p:txBody>
          <a:bodyPr>
            <a:noAutofit/>
          </a:bodyPr>
          <a:lstStyle/>
          <a:p>
            <a:r>
              <a:rPr lang="fr-FR" sz="2400" dirty="0">
                <a:latin typeface="Arial" panose="020B0604020202020204" pitchFamily="34" charset="0"/>
                <a:cs typeface="Arial" panose="020B0604020202020204" pitchFamily="34" charset="0"/>
              </a:rPr>
              <a:t>SGP lancé en 1992, soutenant 136 pays depuis sa création</a:t>
            </a:r>
          </a:p>
          <a:p>
            <a:r>
              <a:rPr lang="fr-FR" sz="2400" dirty="0">
                <a:latin typeface="Arial" panose="020B0604020202020204" pitchFamily="34" charset="0"/>
                <a:cs typeface="Arial" panose="020B0604020202020204" pitchFamily="34" charset="0"/>
              </a:rPr>
              <a:t>Société civile locale et aux organisations communautaires.</a:t>
            </a:r>
          </a:p>
          <a:p>
            <a:r>
              <a:rPr lang="fr-FR" sz="2400" dirty="0">
                <a:latin typeface="Arial" panose="020B0604020202020204" pitchFamily="34" charset="0"/>
                <a:cs typeface="Arial" panose="020B0604020202020204" pitchFamily="34" charset="0"/>
              </a:rPr>
              <a:t>Mis en œuvre par le  PNUD</a:t>
            </a:r>
          </a:p>
          <a:p>
            <a:r>
              <a:rPr lang="fr-FR" sz="2400" dirty="0">
                <a:latin typeface="Arial" panose="020B0604020202020204" pitchFamily="34" charset="0"/>
                <a:cs typeface="Arial" panose="020B0604020202020204" pitchFamily="34" charset="0"/>
              </a:rPr>
              <a:t>Subventions jusqu’à concurrence de 50 000 $.</a:t>
            </a:r>
          </a:p>
          <a:p>
            <a:r>
              <a:rPr lang="fr-FR" sz="2400" dirty="0">
                <a:latin typeface="Arial" panose="020B0604020202020204" pitchFamily="34" charset="0"/>
                <a:cs typeface="Arial" panose="020B0604020202020204" pitchFamily="34" charset="0"/>
              </a:rPr>
              <a:t>SGP fournit un maximum de 150 000 $ pour des projets stratégiques. </a:t>
            </a:r>
          </a:p>
        </p:txBody>
      </p:sp>
      <p:sp>
        <p:nvSpPr>
          <p:cNvPr id="5" name="Espace réservé du pied de page 4">
            <a:extLst>
              <a:ext uri="{FF2B5EF4-FFF2-40B4-BE49-F238E27FC236}">
                <a16:creationId xmlns:a16="http://schemas.microsoft.com/office/drawing/2014/main" id="{3FF044B1-BC49-B367-3ED2-032977375608}"/>
              </a:ext>
            </a:extLst>
          </p:cNvPr>
          <p:cNvSpPr>
            <a:spLocks noGrp="1"/>
          </p:cNvSpPr>
          <p:nvPr>
            <p:ph type="ftr" sz="quarter" idx="11"/>
          </p:nvPr>
        </p:nvSpPr>
        <p:spPr>
          <a:xfrm>
            <a:off x="748344" y="6217920"/>
            <a:ext cx="3086100" cy="365125"/>
          </a:xfrm>
        </p:spPr>
        <p:txBody>
          <a:bodyPr>
            <a:normAutofit/>
          </a:bodyPr>
          <a:lstStyle/>
          <a:p>
            <a:pPr algn="l"/>
            <a:endParaRPr lang="fr-FR" sz="1000">
              <a:solidFill>
                <a:prstClr val="black">
                  <a:lumMod val="50000"/>
                  <a:lumOff val="50000"/>
                </a:prstClr>
              </a:solidFill>
            </a:endParaRPr>
          </a:p>
        </p:txBody>
      </p:sp>
      <p:sp>
        <p:nvSpPr>
          <p:cNvPr id="4" name="Espace réservé de la date 3">
            <a:extLst>
              <a:ext uri="{FF2B5EF4-FFF2-40B4-BE49-F238E27FC236}">
                <a16:creationId xmlns:a16="http://schemas.microsoft.com/office/drawing/2014/main" id="{6BBFB184-7E58-E724-3553-27BE07FEBFBB}"/>
              </a:ext>
            </a:extLst>
          </p:cNvPr>
          <p:cNvSpPr>
            <a:spLocks noGrp="1"/>
          </p:cNvSpPr>
          <p:nvPr>
            <p:ph type="dt" sz="half" idx="10"/>
          </p:nvPr>
        </p:nvSpPr>
        <p:spPr>
          <a:xfrm>
            <a:off x="5650991" y="6217919"/>
            <a:ext cx="1976534" cy="365125"/>
          </a:xfrm>
        </p:spPr>
        <p:txBody>
          <a:bodyPr>
            <a:normAutofit/>
          </a:bodyPr>
          <a:lstStyle/>
          <a:p>
            <a:pPr algn="r">
              <a:spcAft>
                <a:spcPts val="600"/>
              </a:spcAft>
            </a:pPr>
            <a:fld id="{FEC8DA02-DE53-4EB9-BF53-9322C3C76026}" type="datetime1">
              <a:rPr lang="fr-FR" sz="1000" smtClean="0">
                <a:solidFill>
                  <a:prstClr val="black">
                    <a:lumMod val="50000"/>
                    <a:lumOff val="50000"/>
                  </a:prstClr>
                </a:solidFill>
              </a:rPr>
              <a:t>16/08/2022</a:t>
            </a:fld>
            <a:endParaRPr lang="fr-FR" sz="1000" dirty="0">
              <a:solidFill>
                <a:prstClr val="black">
                  <a:lumMod val="50000"/>
                  <a:lumOff val="50000"/>
                </a:prstClr>
              </a:solidFill>
            </a:endParaRPr>
          </a:p>
        </p:txBody>
      </p:sp>
      <p:sp>
        <p:nvSpPr>
          <p:cNvPr id="6" name="Espace réservé du numéro de diapositive 5">
            <a:extLst>
              <a:ext uri="{FF2B5EF4-FFF2-40B4-BE49-F238E27FC236}">
                <a16:creationId xmlns:a16="http://schemas.microsoft.com/office/drawing/2014/main" id="{2DC845E7-8AFA-ED9E-824A-8B302C7B2A2F}"/>
              </a:ext>
            </a:extLst>
          </p:cNvPr>
          <p:cNvSpPr>
            <a:spLocks noGrp="1"/>
          </p:cNvSpPr>
          <p:nvPr>
            <p:ph type="sldNum" sz="quarter" idx="12"/>
          </p:nvPr>
        </p:nvSpPr>
        <p:spPr>
          <a:xfrm>
            <a:off x="7748177" y="6217920"/>
            <a:ext cx="685800" cy="365125"/>
          </a:xfrm>
        </p:spPr>
        <p:txBody>
          <a:bodyPr>
            <a:normAutofit/>
          </a:bodyPr>
          <a:lstStyle/>
          <a:p>
            <a:pPr>
              <a:spcAft>
                <a:spcPts val="600"/>
              </a:spcAft>
            </a:pPr>
            <a:fld id="{11D1A230-BDF2-4940-BBD8-31832BB1B366}" type="slidenum">
              <a:rPr lang="fr-FR" sz="1000">
                <a:solidFill>
                  <a:prstClr val="black">
                    <a:lumMod val="50000"/>
                    <a:lumOff val="50000"/>
                  </a:prstClr>
                </a:solidFill>
              </a:rPr>
              <a:pPr>
                <a:spcAft>
                  <a:spcPts val="600"/>
                </a:spcAft>
              </a:pPr>
              <a:t>6</a:t>
            </a:fld>
            <a:endParaRPr lang="fr-FR" sz="1000">
              <a:solidFill>
                <a:prstClr val="black">
                  <a:lumMod val="50000"/>
                  <a:lumOff val="50000"/>
                </a:prstClr>
              </a:solidFill>
            </a:endParaRPr>
          </a:p>
        </p:txBody>
      </p:sp>
      <p:pic>
        <p:nvPicPr>
          <p:cNvPr id="1026" name="Picture 2" descr="The GEF Small Grants Programme">
            <a:extLst>
              <a:ext uri="{FF2B5EF4-FFF2-40B4-BE49-F238E27FC236}">
                <a16:creationId xmlns:a16="http://schemas.microsoft.com/office/drawing/2014/main" id="{119BC82D-9400-C379-BBFD-FDAF1D5398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3094"/>
            <a:ext cx="1819275" cy="590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8262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6D37EE4-EA1B-46EE-A54B-5233C63C96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C1D738-97C2-81B8-B73C-9467A82217C0}"/>
              </a:ext>
            </a:extLst>
          </p:cNvPr>
          <p:cNvSpPr>
            <a:spLocks noGrp="1"/>
          </p:cNvSpPr>
          <p:nvPr>
            <p:ph type="title"/>
          </p:nvPr>
        </p:nvSpPr>
        <p:spPr>
          <a:xfrm>
            <a:off x="429369" y="238539"/>
            <a:ext cx="8285260" cy="1434415"/>
          </a:xfrm>
        </p:spPr>
        <p:txBody>
          <a:bodyPr anchor="b">
            <a:normAutofit/>
          </a:bodyPr>
          <a:lstStyle/>
          <a:p>
            <a:r>
              <a:rPr lang="fr-FR" sz="4700" b="1">
                <a:latin typeface="Arial" panose="020B0604020202020204" pitchFamily="34" charset="0"/>
                <a:cs typeface="Arial" panose="020B0604020202020204" pitchFamily="34" charset="0"/>
              </a:rPr>
              <a:t>LE FONDS D’ADATATION</a:t>
            </a:r>
          </a:p>
        </p:txBody>
      </p:sp>
      <p:sp>
        <p:nvSpPr>
          <p:cNvPr id="3" name="Espace réservé du contenu 2">
            <a:extLst>
              <a:ext uri="{FF2B5EF4-FFF2-40B4-BE49-F238E27FC236}">
                <a16:creationId xmlns:a16="http://schemas.microsoft.com/office/drawing/2014/main" id="{F53C6E1E-8273-667F-25BF-2B8397567968}"/>
              </a:ext>
            </a:extLst>
          </p:cNvPr>
          <p:cNvSpPr>
            <a:spLocks noGrp="1"/>
          </p:cNvSpPr>
          <p:nvPr>
            <p:ph idx="1"/>
          </p:nvPr>
        </p:nvSpPr>
        <p:spPr>
          <a:xfrm>
            <a:off x="3679466" y="2071316"/>
            <a:ext cx="5035164" cy="4114800"/>
          </a:xfrm>
        </p:spPr>
        <p:txBody>
          <a:bodyPr anchor="t">
            <a:normAutofit/>
          </a:bodyPr>
          <a:lstStyle/>
          <a:p>
            <a:r>
              <a:rPr lang="fr-FR" sz="1900" b="1" dirty="0">
                <a:latin typeface="Arial" panose="020B0604020202020204" pitchFamily="34" charset="0"/>
                <a:cs typeface="Arial" panose="020B0604020202020204" pitchFamily="34" charset="0"/>
              </a:rPr>
              <a:t>Création : 2007 en vertu du Protocole de Kyoto </a:t>
            </a:r>
          </a:p>
          <a:p>
            <a:r>
              <a:rPr lang="fr-FR" sz="1900" b="1" dirty="0">
                <a:latin typeface="Arial" panose="020B0604020202020204" pitchFamily="34" charset="0"/>
                <a:cs typeface="Arial" panose="020B0604020202020204" pitchFamily="34" charset="0"/>
              </a:rPr>
              <a:t>Mission : Aider les PED parties </a:t>
            </a:r>
            <a:r>
              <a:rPr lang="fr-FR" sz="1900" dirty="0">
                <a:latin typeface="Arial" panose="020B0604020202020204" pitchFamily="34" charset="0"/>
                <a:cs typeface="Arial" panose="020B0604020202020204" pitchFamily="34" charset="0"/>
              </a:rPr>
              <a:t>particulièrement exposés aux effets néfastes du CC à supporter les coûts intégral de l’adaptation, et </a:t>
            </a:r>
            <a:r>
              <a:rPr lang="fr-FR" sz="1900" b="1" dirty="0">
                <a:latin typeface="Arial" panose="020B0604020202020204" pitchFamily="34" charset="0"/>
                <a:cs typeface="Arial" panose="020B0604020202020204" pitchFamily="34" charset="0"/>
              </a:rPr>
              <a:t>financer des projets et programmes concrets d’adaptation </a:t>
            </a:r>
            <a:r>
              <a:rPr lang="fr-FR" sz="1900" dirty="0">
                <a:latin typeface="Arial" panose="020B0604020202020204" pitchFamily="34" charset="0"/>
                <a:cs typeface="Arial" panose="020B0604020202020204" pitchFamily="34" charset="0"/>
              </a:rPr>
              <a:t>impulsés par les pays. Deux principaux résultats :</a:t>
            </a:r>
          </a:p>
          <a:p>
            <a:pPr marL="600067" lvl="1" indent="-257175">
              <a:buFont typeface="Wingdings" panose="05000000000000000000" pitchFamily="2" charset="2"/>
              <a:buChar char="ü"/>
            </a:pPr>
            <a:r>
              <a:rPr lang="fr-FR" sz="1900" b="1" i="1" dirty="0">
                <a:latin typeface="Arial" panose="020B0604020202020204" pitchFamily="34" charset="0"/>
                <a:cs typeface="Arial" panose="020B0604020202020204" pitchFamily="34" charset="0"/>
              </a:rPr>
              <a:t>réduire la vulnérabilité </a:t>
            </a:r>
            <a:r>
              <a:rPr lang="fr-FR" sz="1900" i="1" dirty="0">
                <a:latin typeface="Arial" panose="020B0604020202020204" pitchFamily="34" charset="0"/>
                <a:cs typeface="Arial" panose="020B0604020202020204" pitchFamily="34" charset="0"/>
              </a:rPr>
              <a:t>aux effets négatifs du CC; et</a:t>
            </a:r>
            <a:endParaRPr lang="fr-FR" sz="1900" dirty="0">
              <a:latin typeface="Arial" panose="020B0604020202020204" pitchFamily="34" charset="0"/>
              <a:cs typeface="Arial" panose="020B0604020202020204" pitchFamily="34" charset="0"/>
            </a:endParaRPr>
          </a:p>
          <a:p>
            <a:pPr marL="600067" lvl="1" indent="-257175">
              <a:buFont typeface="Wingdings" panose="05000000000000000000" pitchFamily="2" charset="2"/>
              <a:buChar char="ü"/>
            </a:pPr>
            <a:r>
              <a:rPr lang="fr-FR" sz="1900" b="1" i="1" dirty="0">
                <a:latin typeface="Arial" panose="020B0604020202020204" pitchFamily="34" charset="0"/>
                <a:cs typeface="Arial" panose="020B0604020202020204" pitchFamily="34" charset="0"/>
              </a:rPr>
              <a:t>Améliorer les capacités adaptatives </a:t>
            </a:r>
            <a:r>
              <a:rPr lang="fr-FR" sz="1900" i="1" dirty="0">
                <a:latin typeface="Arial" panose="020B0604020202020204" pitchFamily="34" charset="0"/>
                <a:cs typeface="Arial" panose="020B0604020202020204" pitchFamily="34" charset="0"/>
              </a:rPr>
              <a:t>pour faire face à ces  effets.</a:t>
            </a:r>
            <a:endParaRPr lang="fr-FR" sz="1900" dirty="0">
              <a:latin typeface="Arial" panose="020B0604020202020204" pitchFamily="34" charset="0"/>
              <a:cs typeface="Arial" panose="020B0604020202020204" pitchFamily="34" charset="0"/>
            </a:endParaRPr>
          </a:p>
          <a:p>
            <a:pPr marL="0" indent="0">
              <a:buNone/>
            </a:pPr>
            <a:endParaRPr lang="fr-FR" sz="1900" dirty="0">
              <a:latin typeface="Arial" panose="020B0604020202020204" pitchFamily="34" charset="0"/>
              <a:cs typeface="Arial" panose="020B0604020202020204" pitchFamily="34" charset="0"/>
            </a:endParaRPr>
          </a:p>
        </p:txBody>
      </p:sp>
      <p:sp>
        <p:nvSpPr>
          <p:cNvPr id="12" name="sketch line">
            <a:extLst>
              <a:ext uri="{FF2B5EF4-FFF2-40B4-BE49-F238E27FC236}">
                <a16:creationId xmlns:a16="http://schemas.microsoft.com/office/drawing/2014/main" id="{927D5270-6648-4CC1-8F78-48BE299CAC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767709"/>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 name="connsiteX0" fmla="*/ 0 w 8229600"/>
              <a:gd name="connsiteY0" fmla="*/ 0 h 18288"/>
              <a:gd name="connsiteX1" fmla="*/ 521208 w 8229600"/>
              <a:gd name="connsiteY1" fmla="*/ 0 h 18288"/>
              <a:gd name="connsiteX2" fmla="*/ 960120 w 8229600"/>
              <a:gd name="connsiteY2" fmla="*/ 0 h 18288"/>
              <a:gd name="connsiteX3" fmla="*/ 1481328 w 8229600"/>
              <a:gd name="connsiteY3" fmla="*/ 0 h 18288"/>
              <a:gd name="connsiteX4" fmla="*/ 2167128 w 8229600"/>
              <a:gd name="connsiteY4" fmla="*/ 0 h 18288"/>
              <a:gd name="connsiteX5" fmla="*/ 2935224 w 8229600"/>
              <a:gd name="connsiteY5" fmla="*/ 0 h 18288"/>
              <a:gd name="connsiteX6" fmla="*/ 3785616 w 8229600"/>
              <a:gd name="connsiteY6" fmla="*/ 0 h 18288"/>
              <a:gd name="connsiteX7" fmla="*/ 4636008 w 8229600"/>
              <a:gd name="connsiteY7" fmla="*/ 0 h 18288"/>
              <a:gd name="connsiteX8" fmla="*/ 5239512 w 8229600"/>
              <a:gd name="connsiteY8" fmla="*/ 0 h 18288"/>
              <a:gd name="connsiteX9" fmla="*/ 6007608 w 8229600"/>
              <a:gd name="connsiteY9" fmla="*/ 0 h 18288"/>
              <a:gd name="connsiteX10" fmla="*/ 6693408 w 8229600"/>
              <a:gd name="connsiteY10" fmla="*/ 0 h 18288"/>
              <a:gd name="connsiteX11" fmla="*/ 7296912 w 8229600"/>
              <a:gd name="connsiteY11" fmla="*/ 0 h 18288"/>
              <a:gd name="connsiteX12" fmla="*/ 8229600 w 8229600"/>
              <a:gd name="connsiteY12" fmla="*/ 0 h 18288"/>
              <a:gd name="connsiteX13" fmla="*/ 8229600 w 8229600"/>
              <a:gd name="connsiteY13" fmla="*/ 18288 h 18288"/>
              <a:gd name="connsiteX14" fmla="*/ 7626096 w 8229600"/>
              <a:gd name="connsiteY14" fmla="*/ 18288 h 18288"/>
              <a:gd name="connsiteX15" fmla="*/ 7022592 w 8229600"/>
              <a:gd name="connsiteY15" fmla="*/ 18288 h 18288"/>
              <a:gd name="connsiteX16" fmla="*/ 6172200 w 8229600"/>
              <a:gd name="connsiteY16" fmla="*/ 18288 h 18288"/>
              <a:gd name="connsiteX17" fmla="*/ 5650992 w 8229600"/>
              <a:gd name="connsiteY17" fmla="*/ 18288 h 18288"/>
              <a:gd name="connsiteX18" fmla="*/ 4882896 w 8229600"/>
              <a:gd name="connsiteY18" fmla="*/ 18288 h 18288"/>
              <a:gd name="connsiteX19" fmla="*/ 4443984 w 8229600"/>
              <a:gd name="connsiteY19" fmla="*/ 18288 h 18288"/>
              <a:gd name="connsiteX20" fmla="*/ 3758184 w 8229600"/>
              <a:gd name="connsiteY20" fmla="*/ 18288 h 18288"/>
              <a:gd name="connsiteX21" fmla="*/ 3236976 w 8229600"/>
              <a:gd name="connsiteY21" fmla="*/ 18288 h 18288"/>
              <a:gd name="connsiteX22" fmla="*/ 2386584 w 8229600"/>
              <a:gd name="connsiteY22" fmla="*/ 18288 h 18288"/>
              <a:gd name="connsiteX23" fmla="*/ 1947672 w 8229600"/>
              <a:gd name="connsiteY23" fmla="*/ 18288 h 18288"/>
              <a:gd name="connsiteX24" fmla="*/ 1261872 w 8229600"/>
              <a:gd name="connsiteY24" fmla="*/ 18288 h 18288"/>
              <a:gd name="connsiteX25" fmla="*/ 822960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15278" y="6969"/>
                  <a:pt x="340572" y="21894"/>
                  <a:pt x="521208" y="0"/>
                </a:cubicBezTo>
                <a:cubicBezTo>
                  <a:pt x="745939" y="29643"/>
                  <a:pt x="1127486" y="-40512"/>
                  <a:pt x="1371600" y="0"/>
                </a:cubicBezTo>
                <a:cubicBezTo>
                  <a:pt x="1567490" y="28416"/>
                  <a:pt x="1945702" y="13075"/>
                  <a:pt x="2221992" y="0"/>
                </a:cubicBezTo>
                <a:cubicBezTo>
                  <a:pt x="2446218" y="-17340"/>
                  <a:pt x="2853686" y="-7924"/>
                  <a:pt x="3072384" y="0"/>
                </a:cubicBezTo>
                <a:cubicBezTo>
                  <a:pt x="3286960" y="20656"/>
                  <a:pt x="3324417" y="20174"/>
                  <a:pt x="3511296" y="0"/>
                </a:cubicBezTo>
                <a:cubicBezTo>
                  <a:pt x="3710690" y="-39182"/>
                  <a:pt x="3945457" y="-64074"/>
                  <a:pt x="4114800" y="0"/>
                </a:cubicBezTo>
                <a:cubicBezTo>
                  <a:pt x="4336079" y="28138"/>
                  <a:pt x="4420759" y="12117"/>
                  <a:pt x="4553712" y="0"/>
                </a:cubicBezTo>
                <a:cubicBezTo>
                  <a:pt x="4688252" y="-2224"/>
                  <a:pt x="5047430" y="19664"/>
                  <a:pt x="5239512" y="0"/>
                </a:cubicBezTo>
                <a:cubicBezTo>
                  <a:pt x="5424392" y="-49610"/>
                  <a:pt x="5708717" y="13540"/>
                  <a:pt x="5843016" y="0"/>
                </a:cubicBezTo>
                <a:cubicBezTo>
                  <a:pt x="6005788" y="32949"/>
                  <a:pt x="6198255" y="37080"/>
                  <a:pt x="6611112" y="0"/>
                </a:cubicBezTo>
                <a:cubicBezTo>
                  <a:pt x="6954152" y="635"/>
                  <a:pt x="7244390" y="18057"/>
                  <a:pt x="7461504" y="0"/>
                </a:cubicBezTo>
                <a:cubicBezTo>
                  <a:pt x="7693790" y="9882"/>
                  <a:pt x="7984486" y="17646"/>
                  <a:pt x="8229600" y="0"/>
                </a:cubicBezTo>
                <a:cubicBezTo>
                  <a:pt x="8228428" y="6016"/>
                  <a:pt x="8229853" y="9684"/>
                  <a:pt x="8229600" y="18288"/>
                </a:cubicBezTo>
                <a:cubicBezTo>
                  <a:pt x="7945777" y="19945"/>
                  <a:pt x="7812308" y="-8511"/>
                  <a:pt x="7461504" y="18288"/>
                </a:cubicBezTo>
                <a:cubicBezTo>
                  <a:pt x="7129391" y="53185"/>
                  <a:pt x="7087333" y="41906"/>
                  <a:pt x="6940296" y="18288"/>
                </a:cubicBezTo>
                <a:cubicBezTo>
                  <a:pt x="6810862" y="-23020"/>
                  <a:pt x="6701312" y="19361"/>
                  <a:pt x="6419088" y="18288"/>
                </a:cubicBezTo>
                <a:cubicBezTo>
                  <a:pt x="6152777" y="18855"/>
                  <a:pt x="5868611" y="48802"/>
                  <a:pt x="5650992" y="18288"/>
                </a:cubicBezTo>
                <a:cubicBezTo>
                  <a:pt x="5439747" y="15250"/>
                  <a:pt x="5334901" y="-1044"/>
                  <a:pt x="5129784" y="18288"/>
                </a:cubicBezTo>
                <a:cubicBezTo>
                  <a:pt x="4955906" y="40458"/>
                  <a:pt x="4793216" y="33888"/>
                  <a:pt x="4690872" y="18288"/>
                </a:cubicBezTo>
                <a:cubicBezTo>
                  <a:pt x="4552374" y="31087"/>
                  <a:pt x="4318742" y="6248"/>
                  <a:pt x="4087368" y="18288"/>
                </a:cubicBezTo>
                <a:cubicBezTo>
                  <a:pt x="3849418" y="32625"/>
                  <a:pt x="3751577" y="29688"/>
                  <a:pt x="3401568" y="18288"/>
                </a:cubicBezTo>
                <a:cubicBezTo>
                  <a:pt x="3067953" y="20409"/>
                  <a:pt x="3012425" y="26879"/>
                  <a:pt x="2798064" y="18288"/>
                </a:cubicBezTo>
                <a:cubicBezTo>
                  <a:pt x="2565154" y="16520"/>
                  <a:pt x="2426719" y="-31794"/>
                  <a:pt x="2276856" y="18288"/>
                </a:cubicBezTo>
                <a:cubicBezTo>
                  <a:pt x="2090980" y="4382"/>
                  <a:pt x="1702030" y="-8180"/>
                  <a:pt x="1426464" y="18288"/>
                </a:cubicBezTo>
                <a:cubicBezTo>
                  <a:pt x="1104481" y="69643"/>
                  <a:pt x="985013" y="-7690"/>
                  <a:pt x="740664" y="18288"/>
                </a:cubicBezTo>
                <a:cubicBezTo>
                  <a:pt x="507391" y="41643"/>
                  <a:pt x="191740" y="-11654"/>
                  <a:pt x="0" y="18288"/>
                </a:cubicBezTo>
                <a:cubicBezTo>
                  <a:pt x="714" y="9707"/>
                  <a:pt x="1025" y="3120"/>
                  <a:pt x="0" y="0"/>
                </a:cubicBezTo>
                <a:close/>
              </a:path>
              <a:path w="8229600" h="18288" stroke="0" extrusionOk="0">
                <a:moveTo>
                  <a:pt x="0" y="0"/>
                </a:moveTo>
                <a:cubicBezTo>
                  <a:pt x="270709" y="-27213"/>
                  <a:pt x="397128" y="23656"/>
                  <a:pt x="521208" y="0"/>
                </a:cubicBezTo>
                <a:cubicBezTo>
                  <a:pt x="631319" y="-5947"/>
                  <a:pt x="842157" y="28261"/>
                  <a:pt x="960120" y="0"/>
                </a:cubicBezTo>
                <a:cubicBezTo>
                  <a:pt x="1077930" y="6549"/>
                  <a:pt x="1318669" y="-15893"/>
                  <a:pt x="1481328" y="0"/>
                </a:cubicBezTo>
                <a:cubicBezTo>
                  <a:pt x="1659104" y="-21090"/>
                  <a:pt x="1870243" y="69945"/>
                  <a:pt x="2167128" y="0"/>
                </a:cubicBezTo>
                <a:cubicBezTo>
                  <a:pt x="2460684" y="-5519"/>
                  <a:pt x="2753885" y="-62993"/>
                  <a:pt x="2935224" y="0"/>
                </a:cubicBezTo>
                <a:cubicBezTo>
                  <a:pt x="3115119" y="56580"/>
                  <a:pt x="3535280" y="40687"/>
                  <a:pt x="3785616" y="0"/>
                </a:cubicBezTo>
                <a:cubicBezTo>
                  <a:pt x="4057881" y="25645"/>
                  <a:pt x="4308335" y="-2666"/>
                  <a:pt x="4636008" y="0"/>
                </a:cubicBezTo>
                <a:cubicBezTo>
                  <a:pt x="4987152" y="19805"/>
                  <a:pt x="5025979" y="14149"/>
                  <a:pt x="5239512" y="0"/>
                </a:cubicBezTo>
                <a:cubicBezTo>
                  <a:pt x="5437586" y="211"/>
                  <a:pt x="5752721" y="5618"/>
                  <a:pt x="6007608" y="0"/>
                </a:cubicBezTo>
                <a:cubicBezTo>
                  <a:pt x="6280137" y="-5132"/>
                  <a:pt x="6386079" y="-21510"/>
                  <a:pt x="6693408" y="0"/>
                </a:cubicBezTo>
                <a:cubicBezTo>
                  <a:pt x="6986580" y="4991"/>
                  <a:pt x="7015252" y="-18088"/>
                  <a:pt x="7296912" y="0"/>
                </a:cubicBezTo>
                <a:cubicBezTo>
                  <a:pt x="7569796" y="10390"/>
                  <a:pt x="7895472" y="71473"/>
                  <a:pt x="8229600" y="0"/>
                </a:cubicBezTo>
                <a:cubicBezTo>
                  <a:pt x="8230227" y="7450"/>
                  <a:pt x="8228885" y="11999"/>
                  <a:pt x="8229600" y="18288"/>
                </a:cubicBezTo>
                <a:cubicBezTo>
                  <a:pt x="8094333" y="-5252"/>
                  <a:pt x="7850928" y="37448"/>
                  <a:pt x="7626096" y="18288"/>
                </a:cubicBezTo>
                <a:cubicBezTo>
                  <a:pt x="7448378" y="-569"/>
                  <a:pt x="7315174" y="-1844"/>
                  <a:pt x="7022592" y="18288"/>
                </a:cubicBezTo>
                <a:cubicBezTo>
                  <a:pt x="6686163" y="50499"/>
                  <a:pt x="6352629" y="23510"/>
                  <a:pt x="6172200" y="18288"/>
                </a:cubicBezTo>
                <a:cubicBezTo>
                  <a:pt x="6015590" y="42345"/>
                  <a:pt x="5770309" y="21278"/>
                  <a:pt x="5650992" y="18288"/>
                </a:cubicBezTo>
                <a:cubicBezTo>
                  <a:pt x="5483975" y="12092"/>
                  <a:pt x="5165324" y="68948"/>
                  <a:pt x="4882896" y="18288"/>
                </a:cubicBezTo>
                <a:cubicBezTo>
                  <a:pt x="4568934" y="7053"/>
                  <a:pt x="4556334" y="27676"/>
                  <a:pt x="4443984" y="18288"/>
                </a:cubicBezTo>
                <a:cubicBezTo>
                  <a:pt x="4320775" y="10576"/>
                  <a:pt x="4034988" y="-3490"/>
                  <a:pt x="3758184" y="18288"/>
                </a:cubicBezTo>
                <a:cubicBezTo>
                  <a:pt x="3445155" y="-998"/>
                  <a:pt x="3367892" y="13824"/>
                  <a:pt x="3236976" y="18288"/>
                </a:cubicBezTo>
                <a:cubicBezTo>
                  <a:pt x="3093796" y="26408"/>
                  <a:pt x="2635824" y="24132"/>
                  <a:pt x="2386584" y="18288"/>
                </a:cubicBezTo>
                <a:cubicBezTo>
                  <a:pt x="2139815" y="-3297"/>
                  <a:pt x="2105958" y="25945"/>
                  <a:pt x="1947672" y="18288"/>
                </a:cubicBezTo>
                <a:cubicBezTo>
                  <a:pt x="1801011" y="-19911"/>
                  <a:pt x="1533636" y="14646"/>
                  <a:pt x="1261872" y="18288"/>
                </a:cubicBezTo>
                <a:cubicBezTo>
                  <a:pt x="989528" y="32227"/>
                  <a:pt x="1025848" y="14685"/>
                  <a:pt x="822960" y="18288"/>
                </a:cubicBezTo>
                <a:cubicBezTo>
                  <a:pt x="653456" y="20956"/>
                  <a:pt x="304027" y="8001"/>
                  <a:pt x="0" y="18288"/>
                </a:cubicBezTo>
                <a:cubicBezTo>
                  <a:pt x="-27" y="11611"/>
                  <a:pt x="-1713" y="5475"/>
                  <a:pt x="0" y="0"/>
                </a:cubicBezTo>
                <a:close/>
              </a:path>
              <a:path w="8229600" h="18288" fill="none" stroke="0" extrusionOk="0">
                <a:moveTo>
                  <a:pt x="0" y="0"/>
                </a:moveTo>
                <a:cubicBezTo>
                  <a:pt x="205130" y="6064"/>
                  <a:pt x="324007" y="6684"/>
                  <a:pt x="521208" y="0"/>
                </a:cubicBezTo>
                <a:cubicBezTo>
                  <a:pt x="695888" y="-14632"/>
                  <a:pt x="1101879" y="6017"/>
                  <a:pt x="1371600" y="0"/>
                </a:cubicBezTo>
                <a:cubicBezTo>
                  <a:pt x="1622968" y="4691"/>
                  <a:pt x="1936552" y="-7433"/>
                  <a:pt x="2221992" y="0"/>
                </a:cubicBezTo>
                <a:cubicBezTo>
                  <a:pt x="2498663" y="51226"/>
                  <a:pt x="2885875" y="-8757"/>
                  <a:pt x="3072384" y="0"/>
                </a:cubicBezTo>
                <a:cubicBezTo>
                  <a:pt x="3288944" y="24235"/>
                  <a:pt x="3331110" y="5443"/>
                  <a:pt x="3511296" y="0"/>
                </a:cubicBezTo>
                <a:cubicBezTo>
                  <a:pt x="3687973" y="-19690"/>
                  <a:pt x="3901025" y="-20092"/>
                  <a:pt x="4114800" y="0"/>
                </a:cubicBezTo>
                <a:cubicBezTo>
                  <a:pt x="4336102" y="32988"/>
                  <a:pt x="4416982" y="-5831"/>
                  <a:pt x="4553712" y="0"/>
                </a:cubicBezTo>
                <a:cubicBezTo>
                  <a:pt x="4674310" y="-5056"/>
                  <a:pt x="5080160" y="-12181"/>
                  <a:pt x="5239512" y="0"/>
                </a:cubicBezTo>
                <a:cubicBezTo>
                  <a:pt x="5419031" y="-38513"/>
                  <a:pt x="5691629" y="2226"/>
                  <a:pt x="5843016" y="0"/>
                </a:cubicBezTo>
                <a:cubicBezTo>
                  <a:pt x="5978317" y="-40553"/>
                  <a:pt x="6314754" y="9782"/>
                  <a:pt x="6611112" y="0"/>
                </a:cubicBezTo>
                <a:cubicBezTo>
                  <a:pt x="6973004" y="-17646"/>
                  <a:pt x="7175490" y="18489"/>
                  <a:pt x="7461504" y="0"/>
                </a:cubicBezTo>
                <a:cubicBezTo>
                  <a:pt x="7746737" y="-34159"/>
                  <a:pt x="7962178" y="39853"/>
                  <a:pt x="8229600" y="0"/>
                </a:cubicBezTo>
                <a:cubicBezTo>
                  <a:pt x="8228796" y="5852"/>
                  <a:pt x="8229698" y="10429"/>
                  <a:pt x="8229600" y="18288"/>
                </a:cubicBezTo>
                <a:cubicBezTo>
                  <a:pt x="7944174" y="-29104"/>
                  <a:pt x="7795646" y="-34405"/>
                  <a:pt x="7461504" y="18288"/>
                </a:cubicBezTo>
                <a:cubicBezTo>
                  <a:pt x="7129776" y="51087"/>
                  <a:pt x="7082769" y="31446"/>
                  <a:pt x="6940296" y="18288"/>
                </a:cubicBezTo>
                <a:cubicBezTo>
                  <a:pt x="6799665" y="-15875"/>
                  <a:pt x="6652769" y="31783"/>
                  <a:pt x="6419088" y="18288"/>
                </a:cubicBezTo>
                <a:cubicBezTo>
                  <a:pt x="6143970" y="52275"/>
                  <a:pt x="5863165" y="-16531"/>
                  <a:pt x="5650992" y="18288"/>
                </a:cubicBezTo>
                <a:cubicBezTo>
                  <a:pt x="5419172" y="40606"/>
                  <a:pt x="5309448" y="-405"/>
                  <a:pt x="5129784" y="18288"/>
                </a:cubicBezTo>
                <a:cubicBezTo>
                  <a:pt x="4947928" y="26023"/>
                  <a:pt x="4795021" y="5860"/>
                  <a:pt x="4690872" y="18288"/>
                </a:cubicBezTo>
                <a:cubicBezTo>
                  <a:pt x="4564358" y="-9579"/>
                  <a:pt x="4295485" y="-25280"/>
                  <a:pt x="4087368" y="18288"/>
                </a:cubicBezTo>
                <a:cubicBezTo>
                  <a:pt x="3871704" y="40406"/>
                  <a:pt x="3732927" y="-10898"/>
                  <a:pt x="3401568" y="18288"/>
                </a:cubicBezTo>
                <a:cubicBezTo>
                  <a:pt x="3075889" y="19660"/>
                  <a:pt x="3025898" y="44400"/>
                  <a:pt x="2798064" y="18288"/>
                </a:cubicBezTo>
                <a:cubicBezTo>
                  <a:pt x="2581856" y="-20869"/>
                  <a:pt x="2428311" y="-4900"/>
                  <a:pt x="2276856" y="18288"/>
                </a:cubicBezTo>
                <a:cubicBezTo>
                  <a:pt x="2098246" y="53283"/>
                  <a:pt x="1737531" y="55959"/>
                  <a:pt x="1426464" y="18288"/>
                </a:cubicBezTo>
                <a:cubicBezTo>
                  <a:pt x="1104708" y="26489"/>
                  <a:pt x="1006595" y="15928"/>
                  <a:pt x="740664" y="18288"/>
                </a:cubicBezTo>
                <a:cubicBezTo>
                  <a:pt x="480378" y="33084"/>
                  <a:pt x="202592" y="-12357"/>
                  <a:pt x="0" y="18288"/>
                </a:cubicBezTo>
                <a:cubicBezTo>
                  <a:pt x="888" y="9601"/>
                  <a:pt x="860" y="4150"/>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 4">
            <a:extLst>
              <a:ext uri="{FF2B5EF4-FFF2-40B4-BE49-F238E27FC236}">
                <a16:creationId xmlns:a16="http://schemas.microsoft.com/office/drawing/2014/main" id="{F2D534A7-CFB6-6D5C-C745-2A4DA83E845C}"/>
              </a:ext>
            </a:extLst>
          </p:cNvPr>
          <p:cNvPicPr>
            <a:picLocks noChangeAspect="1"/>
          </p:cNvPicPr>
          <p:nvPr/>
        </p:nvPicPr>
        <p:blipFill rotWithShape="1">
          <a:blip r:embed="rId3"/>
          <a:srcRect l="15075" r="14230" b="-1"/>
          <a:stretch/>
        </p:blipFill>
        <p:spPr>
          <a:xfrm>
            <a:off x="429369" y="2002056"/>
            <a:ext cx="2957886" cy="4184060"/>
          </a:xfrm>
          <a:custGeom>
            <a:avLst/>
            <a:gdLst/>
            <a:ahLst/>
            <a:cxnLst/>
            <a:rect l="l" t="t" r="r" b="b"/>
            <a:pathLst>
              <a:path w="3807743" h="6307845">
                <a:moveTo>
                  <a:pt x="723201" y="386"/>
                </a:moveTo>
                <a:cubicBezTo>
                  <a:pt x="853884" y="-4204"/>
                  <a:pt x="1013493" y="33912"/>
                  <a:pt x="1176100" y="22622"/>
                </a:cubicBezTo>
                <a:cubicBezTo>
                  <a:pt x="1230302" y="18859"/>
                  <a:pt x="1281736" y="20622"/>
                  <a:pt x="1331852" y="24473"/>
                </a:cubicBezTo>
                <a:lnTo>
                  <a:pt x="1439547" y="34944"/>
                </a:lnTo>
                <a:lnTo>
                  <a:pt x="1484197" y="36226"/>
                </a:lnTo>
                <a:cubicBezTo>
                  <a:pt x="1535166" y="35421"/>
                  <a:pt x="1586369" y="31625"/>
                  <a:pt x="1636625" y="22622"/>
                </a:cubicBezTo>
                <a:cubicBezTo>
                  <a:pt x="1686882" y="13619"/>
                  <a:pt x="1729837" y="10653"/>
                  <a:pt x="1768740" y="10885"/>
                </a:cubicBezTo>
                <a:lnTo>
                  <a:pt x="1829538" y="15086"/>
                </a:lnTo>
                <a:lnTo>
                  <a:pt x="1869968" y="7996"/>
                </a:lnTo>
                <a:cubicBezTo>
                  <a:pt x="1953577" y="-31"/>
                  <a:pt x="2036989" y="9808"/>
                  <a:pt x="2112925" y="20118"/>
                </a:cubicBezTo>
                <a:lnTo>
                  <a:pt x="2119331" y="20977"/>
                </a:lnTo>
                <a:lnTo>
                  <a:pt x="2221855" y="13374"/>
                </a:lnTo>
                <a:cubicBezTo>
                  <a:pt x="2261207" y="12845"/>
                  <a:pt x="2298379" y="14359"/>
                  <a:pt x="2333484" y="16393"/>
                </a:cubicBezTo>
                <a:lnTo>
                  <a:pt x="2372613" y="18812"/>
                </a:lnTo>
                <a:lnTo>
                  <a:pt x="2404945" y="9387"/>
                </a:lnTo>
                <a:cubicBezTo>
                  <a:pt x="2452532" y="1754"/>
                  <a:pt x="2506192" y="9333"/>
                  <a:pt x="2561622" y="17814"/>
                </a:cubicBezTo>
                <a:lnTo>
                  <a:pt x="2583950" y="20591"/>
                </a:lnTo>
                <a:lnTo>
                  <a:pt x="2643527" y="20319"/>
                </a:lnTo>
                <a:cubicBezTo>
                  <a:pt x="2669677" y="20426"/>
                  <a:pt x="2697963" y="20717"/>
                  <a:pt x="2727392" y="21103"/>
                </a:cubicBezTo>
                <a:lnTo>
                  <a:pt x="2786908" y="21989"/>
                </a:lnTo>
                <a:lnTo>
                  <a:pt x="2846459" y="13267"/>
                </a:lnTo>
                <a:cubicBezTo>
                  <a:pt x="2896401" y="10176"/>
                  <a:pt x="2960607" y="12733"/>
                  <a:pt x="3036361" y="17072"/>
                </a:cubicBezTo>
                <a:lnTo>
                  <a:pt x="3129100" y="22671"/>
                </a:lnTo>
                <a:lnTo>
                  <a:pt x="3130653" y="22622"/>
                </a:lnTo>
                <a:cubicBezTo>
                  <a:pt x="3178874" y="19804"/>
                  <a:pt x="3260845" y="26231"/>
                  <a:pt x="3352422" y="32691"/>
                </a:cubicBezTo>
                <a:lnTo>
                  <a:pt x="3362608" y="33356"/>
                </a:lnTo>
                <a:lnTo>
                  <a:pt x="3446036" y="35579"/>
                </a:lnTo>
                <a:cubicBezTo>
                  <a:pt x="3550323" y="36566"/>
                  <a:pt x="3662083" y="33535"/>
                  <a:pt x="3778601" y="22622"/>
                </a:cubicBezTo>
                <a:cubicBezTo>
                  <a:pt x="3793981" y="243672"/>
                  <a:pt x="3764152" y="318695"/>
                  <a:pt x="3778601" y="467157"/>
                </a:cubicBezTo>
                <a:cubicBezTo>
                  <a:pt x="3790077" y="557563"/>
                  <a:pt x="3783697" y="684218"/>
                  <a:pt x="3777639" y="811856"/>
                </a:cubicBezTo>
                <a:lnTo>
                  <a:pt x="3773760" y="922625"/>
                </a:lnTo>
                <a:lnTo>
                  <a:pt x="3778601" y="974384"/>
                </a:lnTo>
                <a:cubicBezTo>
                  <a:pt x="3785784" y="1003717"/>
                  <a:pt x="3785160" y="1041120"/>
                  <a:pt x="3781239" y="1085904"/>
                </a:cubicBezTo>
                <a:lnTo>
                  <a:pt x="3776107" y="1132519"/>
                </a:lnTo>
                <a:lnTo>
                  <a:pt x="3778601" y="1162456"/>
                </a:lnTo>
                <a:cubicBezTo>
                  <a:pt x="3791360" y="1256797"/>
                  <a:pt x="3774958" y="1367020"/>
                  <a:pt x="3763568" y="1469787"/>
                </a:cubicBezTo>
                <a:lnTo>
                  <a:pt x="3758806" y="1520515"/>
                </a:lnTo>
                <a:lnTo>
                  <a:pt x="3760417" y="1549437"/>
                </a:lnTo>
                <a:cubicBezTo>
                  <a:pt x="3764298" y="1588133"/>
                  <a:pt x="3770171" y="1628243"/>
                  <a:pt x="3778601" y="1669683"/>
                </a:cubicBezTo>
                <a:cubicBezTo>
                  <a:pt x="3846039" y="2001203"/>
                  <a:pt x="3774784" y="2142285"/>
                  <a:pt x="3778601" y="2364982"/>
                </a:cubicBezTo>
                <a:lnTo>
                  <a:pt x="3776565" y="2406088"/>
                </a:lnTo>
                <a:lnTo>
                  <a:pt x="3778601" y="2427673"/>
                </a:lnTo>
                <a:cubicBezTo>
                  <a:pt x="3821357" y="2695960"/>
                  <a:pt x="3735684" y="2699438"/>
                  <a:pt x="3778601" y="2809517"/>
                </a:cubicBezTo>
                <a:cubicBezTo>
                  <a:pt x="3789330" y="2837037"/>
                  <a:pt x="3791666" y="2872927"/>
                  <a:pt x="3789892" y="2914654"/>
                </a:cubicBezTo>
                <a:lnTo>
                  <a:pt x="3784971" y="2966248"/>
                </a:lnTo>
                <a:lnTo>
                  <a:pt x="3796722" y="3024078"/>
                </a:lnTo>
                <a:cubicBezTo>
                  <a:pt x="3809238" y="3115139"/>
                  <a:pt x="3806232" y="3210898"/>
                  <a:pt x="3799338" y="3302850"/>
                </a:cubicBezTo>
                <a:lnTo>
                  <a:pt x="3787405" y="3438354"/>
                </a:lnTo>
                <a:lnTo>
                  <a:pt x="3790719" y="3460532"/>
                </a:lnTo>
                <a:cubicBezTo>
                  <a:pt x="3797323" y="3541872"/>
                  <a:pt x="3789007" y="3624193"/>
                  <a:pt x="3780361" y="3709762"/>
                </a:cubicBezTo>
                <a:lnTo>
                  <a:pt x="3780169" y="3712283"/>
                </a:lnTo>
                <a:lnTo>
                  <a:pt x="3781239" y="3768266"/>
                </a:lnTo>
                <a:cubicBezTo>
                  <a:pt x="3780994" y="3815588"/>
                  <a:pt x="3779902" y="3863939"/>
                  <a:pt x="3778794" y="3912511"/>
                </a:cubicBezTo>
                <a:lnTo>
                  <a:pt x="3776324" y="4054010"/>
                </a:lnTo>
                <a:lnTo>
                  <a:pt x="3778601" y="4074733"/>
                </a:lnTo>
                <a:cubicBezTo>
                  <a:pt x="3822365" y="4336760"/>
                  <a:pt x="3765189" y="4482586"/>
                  <a:pt x="3778601" y="4644650"/>
                </a:cubicBezTo>
                <a:cubicBezTo>
                  <a:pt x="3781954" y="4685166"/>
                  <a:pt x="3782850" y="4718916"/>
                  <a:pt x="3782504" y="4749344"/>
                </a:cubicBezTo>
                <a:lnTo>
                  <a:pt x="3780512" y="4796832"/>
                </a:lnTo>
                <a:lnTo>
                  <a:pt x="3786260" y="4877451"/>
                </a:lnTo>
                <a:cubicBezTo>
                  <a:pt x="3786165" y="4918212"/>
                  <a:pt x="3784020" y="4964155"/>
                  <a:pt x="3781623" y="5015963"/>
                </a:cubicBezTo>
                <a:lnTo>
                  <a:pt x="3779076" y="5087925"/>
                </a:lnTo>
                <a:lnTo>
                  <a:pt x="3779599" y="5155456"/>
                </a:lnTo>
                <a:lnTo>
                  <a:pt x="3775907" y="5219073"/>
                </a:lnTo>
                <a:lnTo>
                  <a:pt x="3778601" y="5402640"/>
                </a:lnTo>
                <a:cubicBezTo>
                  <a:pt x="3780494" y="5441637"/>
                  <a:pt x="3781680" y="5475146"/>
                  <a:pt x="3782335" y="5504141"/>
                </a:cubicBezTo>
                <a:lnTo>
                  <a:pt x="3782798" y="5566951"/>
                </a:lnTo>
                <a:lnTo>
                  <a:pt x="3786885" y="5599303"/>
                </a:lnTo>
                <a:cubicBezTo>
                  <a:pt x="3799534" y="5776838"/>
                  <a:pt x="3769350" y="6111156"/>
                  <a:pt x="3778601" y="6291711"/>
                </a:cubicBezTo>
                <a:cubicBezTo>
                  <a:pt x="3687392" y="6306733"/>
                  <a:pt x="3632350" y="6304889"/>
                  <a:pt x="3574752" y="6300212"/>
                </a:cubicBezTo>
                <a:lnTo>
                  <a:pt x="3545837" y="6297718"/>
                </a:lnTo>
                <a:lnTo>
                  <a:pt x="3527963" y="6296834"/>
                </a:lnTo>
                <a:cubicBezTo>
                  <a:pt x="3482151" y="6294419"/>
                  <a:pt x="3430025" y="6291672"/>
                  <a:pt x="3355561" y="6291711"/>
                </a:cubicBezTo>
                <a:cubicBezTo>
                  <a:pt x="3304843" y="6293555"/>
                  <a:pt x="3262749" y="6292377"/>
                  <a:pt x="3225711" y="6290098"/>
                </a:cubicBezTo>
                <a:lnTo>
                  <a:pt x="3218247" y="6289525"/>
                </a:lnTo>
                <a:lnTo>
                  <a:pt x="3198550" y="6289212"/>
                </a:lnTo>
                <a:cubicBezTo>
                  <a:pt x="3144315" y="6287803"/>
                  <a:pt x="3088976" y="6286105"/>
                  <a:pt x="3034921" y="6284968"/>
                </a:cubicBezTo>
                <a:lnTo>
                  <a:pt x="2973802" y="6284626"/>
                </a:lnTo>
                <a:lnTo>
                  <a:pt x="2932520" y="6291711"/>
                </a:lnTo>
                <a:cubicBezTo>
                  <a:pt x="2893699" y="6300111"/>
                  <a:pt x="2847670" y="6301992"/>
                  <a:pt x="2797581" y="6300669"/>
                </a:cubicBezTo>
                <a:lnTo>
                  <a:pt x="2672392" y="6292599"/>
                </a:lnTo>
                <a:lnTo>
                  <a:pt x="2629726" y="6293120"/>
                </a:lnTo>
                <a:lnTo>
                  <a:pt x="2540544" y="6284698"/>
                </a:lnTo>
                <a:lnTo>
                  <a:pt x="2473475" y="6280786"/>
                </a:lnTo>
                <a:cubicBezTo>
                  <a:pt x="2419724" y="6279900"/>
                  <a:pt x="2368202" y="6282437"/>
                  <a:pt x="2322057" y="6291711"/>
                </a:cubicBezTo>
                <a:cubicBezTo>
                  <a:pt x="2275912" y="6300985"/>
                  <a:pt x="2236301" y="6305003"/>
                  <a:pt x="2199195" y="6305968"/>
                </a:cubicBezTo>
                <a:lnTo>
                  <a:pt x="2094190" y="6302012"/>
                </a:lnTo>
                <a:lnTo>
                  <a:pt x="2029724" y="6307766"/>
                </a:lnTo>
                <a:cubicBezTo>
                  <a:pt x="1971866" y="6308389"/>
                  <a:pt x="1916420" y="6305265"/>
                  <a:pt x="1864312" y="6301339"/>
                </a:cubicBezTo>
                <a:lnTo>
                  <a:pt x="1761307" y="6293375"/>
                </a:lnTo>
                <a:lnTo>
                  <a:pt x="1745972" y="6293782"/>
                </a:lnTo>
                <a:cubicBezTo>
                  <a:pt x="1699734" y="6294177"/>
                  <a:pt x="1664143" y="6292827"/>
                  <a:pt x="1633352" y="6291083"/>
                </a:cubicBezTo>
                <a:lnTo>
                  <a:pt x="1621369" y="6290324"/>
                </a:lnTo>
                <a:lnTo>
                  <a:pt x="1599140" y="6291711"/>
                </a:lnTo>
                <a:cubicBezTo>
                  <a:pt x="1564093" y="6296354"/>
                  <a:pt x="1527169" y="6296254"/>
                  <a:pt x="1488567" y="6294097"/>
                </a:cubicBezTo>
                <a:lnTo>
                  <a:pt x="1429716" y="6289243"/>
                </a:lnTo>
                <a:lnTo>
                  <a:pt x="1401008" y="6291711"/>
                </a:lnTo>
                <a:cubicBezTo>
                  <a:pt x="1314301" y="6301163"/>
                  <a:pt x="1222976" y="6299856"/>
                  <a:pt x="1127367" y="6296839"/>
                </a:cubicBezTo>
                <a:lnTo>
                  <a:pt x="1062601" y="6295730"/>
                </a:lnTo>
                <a:lnTo>
                  <a:pt x="964991" y="6305909"/>
                </a:lnTo>
                <a:cubicBezTo>
                  <a:pt x="833250" y="6307778"/>
                  <a:pt x="714190" y="6280255"/>
                  <a:pt x="603122" y="6291711"/>
                </a:cubicBezTo>
                <a:cubicBezTo>
                  <a:pt x="455032" y="6306986"/>
                  <a:pt x="261206" y="6260346"/>
                  <a:pt x="30143" y="6291711"/>
                </a:cubicBezTo>
                <a:cubicBezTo>
                  <a:pt x="-1198" y="6167281"/>
                  <a:pt x="7291" y="6044138"/>
                  <a:pt x="19371" y="5934598"/>
                </a:cubicBezTo>
                <a:lnTo>
                  <a:pt x="33559" y="5801663"/>
                </a:lnTo>
                <a:lnTo>
                  <a:pt x="30143" y="5784485"/>
                </a:lnTo>
                <a:cubicBezTo>
                  <a:pt x="7257" y="5691455"/>
                  <a:pt x="7506" y="5585492"/>
                  <a:pt x="13352" y="5476692"/>
                </a:cubicBezTo>
                <a:lnTo>
                  <a:pt x="21882" y="5346809"/>
                </a:lnTo>
                <a:lnTo>
                  <a:pt x="22064" y="5339439"/>
                </a:lnTo>
                <a:lnTo>
                  <a:pt x="29601" y="5166357"/>
                </a:lnTo>
                <a:lnTo>
                  <a:pt x="30143" y="5151877"/>
                </a:lnTo>
                <a:cubicBezTo>
                  <a:pt x="30018" y="5125783"/>
                  <a:pt x="30111" y="5102484"/>
                  <a:pt x="30346" y="5081409"/>
                </a:cubicBezTo>
                <a:lnTo>
                  <a:pt x="30433" y="5076663"/>
                </a:lnTo>
                <a:lnTo>
                  <a:pt x="30143" y="4963804"/>
                </a:lnTo>
                <a:cubicBezTo>
                  <a:pt x="27040" y="4910138"/>
                  <a:pt x="27067" y="4856021"/>
                  <a:pt x="28459" y="4800989"/>
                </a:cubicBezTo>
                <a:lnTo>
                  <a:pt x="30399" y="4750796"/>
                </a:lnTo>
                <a:lnTo>
                  <a:pt x="31514" y="4666872"/>
                </a:lnTo>
                <a:lnTo>
                  <a:pt x="34697" y="4639551"/>
                </a:lnTo>
                <a:lnTo>
                  <a:pt x="34963" y="4632686"/>
                </a:lnTo>
                <a:cubicBezTo>
                  <a:pt x="37318" y="4575362"/>
                  <a:pt x="39271" y="4516661"/>
                  <a:pt x="39056" y="4456118"/>
                </a:cubicBezTo>
                <a:lnTo>
                  <a:pt x="36996" y="4412759"/>
                </a:lnTo>
                <a:lnTo>
                  <a:pt x="30143" y="4388188"/>
                </a:lnTo>
                <a:cubicBezTo>
                  <a:pt x="7389" y="4328002"/>
                  <a:pt x="11492" y="4256950"/>
                  <a:pt x="19232" y="4188739"/>
                </a:cubicBezTo>
                <a:lnTo>
                  <a:pt x="23985" y="4147809"/>
                </a:lnTo>
                <a:lnTo>
                  <a:pt x="23690" y="4087290"/>
                </a:lnTo>
                <a:lnTo>
                  <a:pt x="29097" y="3984687"/>
                </a:lnTo>
                <a:lnTo>
                  <a:pt x="28035" y="3962690"/>
                </a:lnTo>
                <a:cubicBezTo>
                  <a:pt x="28525" y="3945828"/>
                  <a:pt x="30052" y="3926691"/>
                  <a:pt x="32148" y="3905387"/>
                </a:cubicBezTo>
                <a:lnTo>
                  <a:pt x="34754" y="3881032"/>
                </a:lnTo>
                <a:lnTo>
                  <a:pt x="39206" y="3802233"/>
                </a:lnTo>
                <a:cubicBezTo>
                  <a:pt x="39778" y="3763353"/>
                  <a:pt x="37619" y="3728800"/>
                  <a:pt x="30143" y="3698588"/>
                </a:cubicBezTo>
                <a:cubicBezTo>
                  <a:pt x="7714" y="3607954"/>
                  <a:pt x="33117" y="3482508"/>
                  <a:pt x="36579" y="3365983"/>
                </a:cubicBezTo>
                <a:lnTo>
                  <a:pt x="36510" y="3356621"/>
                </a:lnTo>
                <a:lnTo>
                  <a:pt x="30143" y="3311044"/>
                </a:lnTo>
                <a:cubicBezTo>
                  <a:pt x="14271" y="3224157"/>
                  <a:pt x="11445" y="3149243"/>
                  <a:pt x="14856" y="3082749"/>
                </a:cubicBezTo>
                <a:lnTo>
                  <a:pt x="22229" y="3005366"/>
                </a:lnTo>
                <a:lnTo>
                  <a:pt x="27244" y="2895198"/>
                </a:lnTo>
                <a:cubicBezTo>
                  <a:pt x="29143" y="2848776"/>
                  <a:pt x="30527" y="2799531"/>
                  <a:pt x="30143" y="2746826"/>
                </a:cubicBezTo>
                <a:lnTo>
                  <a:pt x="36784" y="2638240"/>
                </a:lnTo>
                <a:lnTo>
                  <a:pt x="30143" y="2615745"/>
                </a:lnTo>
                <a:cubicBezTo>
                  <a:pt x="-20952" y="2495890"/>
                  <a:pt x="17898" y="2340273"/>
                  <a:pt x="37923" y="2201958"/>
                </a:cubicBezTo>
                <a:lnTo>
                  <a:pt x="42734" y="2158379"/>
                </a:lnTo>
                <a:lnTo>
                  <a:pt x="30143" y="2114218"/>
                </a:lnTo>
                <a:cubicBezTo>
                  <a:pt x="2269" y="2040950"/>
                  <a:pt x="-2735" y="1972014"/>
                  <a:pt x="1162" y="1906697"/>
                </a:cubicBezTo>
                <a:lnTo>
                  <a:pt x="6289" y="1854885"/>
                </a:lnTo>
                <a:lnTo>
                  <a:pt x="8053" y="1809168"/>
                </a:lnTo>
                <a:cubicBezTo>
                  <a:pt x="9832" y="1790244"/>
                  <a:pt x="12470" y="1771472"/>
                  <a:pt x="15415" y="1752867"/>
                </a:cubicBezTo>
                <a:lnTo>
                  <a:pt x="30925" y="1652561"/>
                </a:lnTo>
                <a:lnTo>
                  <a:pt x="30143" y="1606992"/>
                </a:lnTo>
                <a:cubicBezTo>
                  <a:pt x="28397" y="1588584"/>
                  <a:pt x="27931" y="1568665"/>
                  <a:pt x="28348" y="1547550"/>
                </a:cubicBezTo>
                <a:lnTo>
                  <a:pt x="29206" y="1531212"/>
                </a:lnTo>
                <a:lnTo>
                  <a:pt x="23637" y="1487282"/>
                </a:lnTo>
                <a:cubicBezTo>
                  <a:pt x="16479" y="1367166"/>
                  <a:pt x="59638" y="1246041"/>
                  <a:pt x="30143" y="1156757"/>
                </a:cubicBezTo>
                <a:cubicBezTo>
                  <a:pt x="21716" y="1131248"/>
                  <a:pt x="18318" y="1090735"/>
                  <a:pt x="17757" y="1041370"/>
                </a:cubicBezTo>
                <a:lnTo>
                  <a:pt x="18463" y="985697"/>
                </a:lnTo>
                <a:lnTo>
                  <a:pt x="16239" y="975915"/>
                </a:lnTo>
                <a:cubicBezTo>
                  <a:pt x="13541" y="957312"/>
                  <a:pt x="12597" y="940330"/>
                  <a:pt x="12862" y="924477"/>
                </a:cubicBezTo>
                <a:lnTo>
                  <a:pt x="23640" y="845857"/>
                </a:lnTo>
                <a:lnTo>
                  <a:pt x="30907" y="688163"/>
                </a:lnTo>
                <a:lnTo>
                  <a:pt x="31375" y="662715"/>
                </a:lnTo>
                <a:lnTo>
                  <a:pt x="30143" y="655230"/>
                </a:lnTo>
                <a:cubicBezTo>
                  <a:pt x="20345" y="615334"/>
                  <a:pt x="17924" y="569960"/>
                  <a:pt x="19185" y="520814"/>
                </a:cubicBezTo>
                <a:lnTo>
                  <a:pt x="26662" y="415314"/>
                </a:lnTo>
                <a:lnTo>
                  <a:pt x="25635" y="383217"/>
                </a:lnTo>
                <a:cubicBezTo>
                  <a:pt x="25461" y="243905"/>
                  <a:pt x="35455" y="113017"/>
                  <a:pt x="30143" y="22622"/>
                </a:cubicBezTo>
                <a:cubicBezTo>
                  <a:pt x="90096" y="13526"/>
                  <a:pt x="146841" y="12585"/>
                  <a:pt x="200495" y="15390"/>
                </a:cubicBezTo>
                <a:lnTo>
                  <a:pt x="324102" y="27794"/>
                </a:lnTo>
                <a:lnTo>
                  <a:pt x="329634" y="27979"/>
                </a:lnTo>
                <a:cubicBezTo>
                  <a:pt x="398332" y="30204"/>
                  <a:pt x="468106" y="31425"/>
                  <a:pt x="551798" y="27886"/>
                </a:cubicBezTo>
                <a:lnTo>
                  <a:pt x="592464" y="25476"/>
                </a:lnTo>
                <a:lnTo>
                  <a:pt x="603122" y="22622"/>
                </a:lnTo>
                <a:cubicBezTo>
                  <a:pt x="639294" y="8191"/>
                  <a:pt x="679641" y="1916"/>
                  <a:pt x="723201" y="386"/>
                </a:cubicBezTo>
                <a:close/>
              </a:path>
            </a:pathLst>
          </a:custGeom>
        </p:spPr>
      </p:pic>
      <p:sp>
        <p:nvSpPr>
          <p:cNvPr id="4" name="Espace réservé de la date 3">
            <a:extLst>
              <a:ext uri="{FF2B5EF4-FFF2-40B4-BE49-F238E27FC236}">
                <a16:creationId xmlns:a16="http://schemas.microsoft.com/office/drawing/2014/main" id="{445DA5EE-F75F-9B3B-88BE-834B215CFE0E}"/>
              </a:ext>
            </a:extLst>
          </p:cNvPr>
          <p:cNvSpPr>
            <a:spLocks noGrp="1"/>
          </p:cNvSpPr>
          <p:nvPr>
            <p:ph type="dt" sz="half" idx="10"/>
          </p:nvPr>
        </p:nvSpPr>
        <p:spPr/>
        <p:txBody>
          <a:bodyPr/>
          <a:lstStyle/>
          <a:p>
            <a:fld id="{C2EC2B91-4AFE-43EB-A922-FFDC3689E124}" type="datetime1">
              <a:rPr lang="fr-FR" smtClean="0"/>
              <a:t>16/08/2022</a:t>
            </a:fld>
            <a:endParaRPr lang="fr-FR"/>
          </a:p>
        </p:txBody>
      </p:sp>
      <p:sp>
        <p:nvSpPr>
          <p:cNvPr id="6" name="Espace réservé du pied de page 5">
            <a:extLst>
              <a:ext uri="{FF2B5EF4-FFF2-40B4-BE49-F238E27FC236}">
                <a16:creationId xmlns:a16="http://schemas.microsoft.com/office/drawing/2014/main" id="{E2EC5DE4-E516-4D83-F875-EB315CF167E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2267A02-C0C0-6F61-BEEC-0D3A447505DD}"/>
              </a:ext>
            </a:extLst>
          </p:cNvPr>
          <p:cNvSpPr>
            <a:spLocks noGrp="1"/>
          </p:cNvSpPr>
          <p:nvPr>
            <p:ph type="sldNum" sz="quarter" idx="12"/>
          </p:nvPr>
        </p:nvSpPr>
        <p:spPr/>
        <p:txBody>
          <a:bodyPr/>
          <a:lstStyle/>
          <a:p>
            <a:fld id="{11D1A230-BDF2-4940-BBD8-31832BB1B366}" type="slidenum">
              <a:rPr lang="fr-FR" smtClean="0"/>
              <a:pPr/>
              <a:t>7</a:t>
            </a:fld>
            <a:endParaRPr lang="fr-FR"/>
          </a:p>
        </p:txBody>
      </p:sp>
    </p:spTree>
    <p:extLst>
      <p:ext uri="{BB962C8B-B14F-4D97-AF65-F5344CB8AC3E}">
        <p14:creationId xmlns:p14="http://schemas.microsoft.com/office/powerpoint/2010/main" val="12989085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6D37EE4-EA1B-46EE-A54B-5233C63C96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9CC1D738-97C2-81B8-B73C-9467A82217C0}"/>
              </a:ext>
            </a:extLst>
          </p:cNvPr>
          <p:cNvSpPr>
            <a:spLocks noGrp="1"/>
          </p:cNvSpPr>
          <p:nvPr>
            <p:ph type="title"/>
          </p:nvPr>
        </p:nvSpPr>
        <p:spPr>
          <a:xfrm>
            <a:off x="429369" y="238539"/>
            <a:ext cx="8285260" cy="1434415"/>
          </a:xfrm>
        </p:spPr>
        <p:txBody>
          <a:bodyPr anchor="b">
            <a:normAutofit/>
          </a:bodyPr>
          <a:lstStyle/>
          <a:p>
            <a:r>
              <a:rPr lang="fr-FR" sz="4700" b="1">
                <a:latin typeface="Arial" panose="020B0604020202020204" pitchFamily="34" charset="0"/>
                <a:cs typeface="Arial" panose="020B0604020202020204" pitchFamily="34" charset="0"/>
              </a:rPr>
              <a:t>LE FONDS D’ADATATION</a:t>
            </a:r>
          </a:p>
        </p:txBody>
      </p:sp>
      <p:sp>
        <p:nvSpPr>
          <p:cNvPr id="3" name="Espace réservé du contenu 2">
            <a:extLst>
              <a:ext uri="{FF2B5EF4-FFF2-40B4-BE49-F238E27FC236}">
                <a16:creationId xmlns:a16="http://schemas.microsoft.com/office/drawing/2014/main" id="{F53C6E1E-8273-667F-25BF-2B8397567968}"/>
              </a:ext>
            </a:extLst>
          </p:cNvPr>
          <p:cNvSpPr>
            <a:spLocks noGrp="1"/>
          </p:cNvSpPr>
          <p:nvPr>
            <p:ph idx="1"/>
          </p:nvPr>
        </p:nvSpPr>
        <p:spPr>
          <a:xfrm>
            <a:off x="3679466" y="2071316"/>
            <a:ext cx="5035164" cy="4114800"/>
          </a:xfrm>
        </p:spPr>
        <p:txBody>
          <a:bodyPr anchor="t">
            <a:normAutofit/>
          </a:bodyPr>
          <a:lstStyle/>
          <a:p>
            <a:pPr marL="0" indent="0">
              <a:lnSpc>
                <a:spcPct val="90000"/>
              </a:lnSpc>
              <a:buNone/>
            </a:pPr>
            <a:r>
              <a:rPr lang="en-US" sz="1300" b="1" dirty="0" err="1">
                <a:latin typeface="Arial" panose="020B0604020202020204" pitchFamily="34" charset="0"/>
                <a:cs typeface="Arial" panose="020B0604020202020204" pitchFamily="34" charset="0"/>
              </a:rPr>
              <a:t>Organes</a:t>
            </a:r>
            <a:r>
              <a:rPr lang="en-US" sz="1300" b="1" dirty="0">
                <a:latin typeface="Arial" panose="020B0604020202020204" pitchFamily="34" charset="0"/>
                <a:cs typeface="Arial" panose="020B0604020202020204" pitchFamily="34" charset="0"/>
              </a:rPr>
              <a:t>:</a:t>
            </a:r>
          </a:p>
          <a:p>
            <a:pPr lvl="1">
              <a:lnSpc>
                <a:spcPct val="90000"/>
              </a:lnSpc>
              <a:spcBef>
                <a:spcPts val="900"/>
              </a:spcBef>
              <a:spcAft>
                <a:spcPts val="450"/>
              </a:spcAft>
            </a:pPr>
            <a:r>
              <a:rPr lang="fr-BE" sz="1300" dirty="0">
                <a:latin typeface="Arial" panose="020B0604020202020204" pitchFamily="34" charset="0"/>
                <a:cs typeface="Arial" panose="020B0604020202020204" pitchFamily="34" charset="0"/>
              </a:rPr>
              <a:t>Conseil d’Administration de 16 membres et de leurs suppléants représentants les pays développés et les pays en voie de développement.</a:t>
            </a:r>
          </a:p>
          <a:p>
            <a:pPr lvl="1">
              <a:lnSpc>
                <a:spcPct val="90000"/>
              </a:lnSpc>
              <a:spcBef>
                <a:spcPts val="900"/>
              </a:spcBef>
              <a:spcAft>
                <a:spcPts val="450"/>
              </a:spcAft>
            </a:pPr>
            <a:r>
              <a:rPr lang="fr-BE" sz="1300" b="1" dirty="0">
                <a:latin typeface="Arial" panose="020B0604020202020204" pitchFamily="34" charset="0"/>
                <a:cs typeface="Arial" panose="020B0604020202020204" pitchFamily="34" charset="0"/>
              </a:rPr>
              <a:t>Le </a:t>
            </a:r>
            <a:r>
              <a:rPr lang="fr-BE" sz="1300" dirty="0">
                <a:latin typeface="Arial" panose="020B0604020202020204" pitchFamily="34" charset="0"/>
                <a:cs typeface="Arial" panose="020B0604020202020204" pitchFamily="34" charset="0"/>
              </a:rPr>
              <a:t>secrétariat du FA</a:t>
            </a:r>
          </a:p>
          <a:p>
            <a:pPr lvl="1">
              <a:lnSpc>
                <a:spcPct val="90000"/>
              </a:lnSpc>
              <a:spcBef>
                <a:spcPts val="900"/>
              </a:spcBef>
              <a:spcAft>
                <a:spcPts val="450"/>
              </a:spcAft>
            </a:pPr>
            <a:r>
              <a:rPr lang="fr-BE" sz="1300" b="1" dirty="0">
                <a:latin typeface="Arial" panose="020B0604020202020204" pitchFamily="34" charset="0"/>
                <a:cs typeface="Arial" panose="020B0604020202020204" pitchFamily="34" charset="0"/>
              </a:rPr>
              <a:t>La BM </a:t>
            </a:r>
            <a:r>
              <a:rPr lang="fr-BE" sz="1300" dirty="0">
                <a:latin typeface="Arial" panose="020B0604020202020204" pitchFamily="34" charset="0"/>
                <a:cs typeface="Arial" panose="020B0604020202020204" pitchFamily="34" charset="0"/>
              </a:rPr>
              <a:t>agit en qualité d’administrateur du FA à titre provisoire</a:t>
            </a:r>
          </a:p>
          <a:p>
            <a:pPr lvl="1">
              <a:lnSpc>
                <a:spcPct val="90000"/>
              </a:lnSpc>
              <a:spcBef>
                <a:spcPts val="900"/>
              </a:spcBef>
              <a:spcAft>
                <a:spcPts val="450"/>
              </a:spcAft>
            </a:pPr>
            <a:r>
              <a:rPr lang="fr-FR" sz="1300" dirty="0">
                <a:latin typeface="Arial" panose="020B0604020202020204" pitchFamily="34" charset="0"/>
                <a:cs typeface="Arial" panose="020B0604020202020204" pitchFamily="34" charset="0"/>
              </a:rPr>
              <a:t>Des Organes subsidiaire :</a:t>
            </a:r>
          </a:p>
          <a:p>
            <a:pPr marL="1114416" lvl="2" indent="-428625">
              <a:lnSpc>
                <a:spcPct val="90000"/>
              </a:lnSpc>
              <a:spcBef>
                <a:spcPts val="900"/>
              </a:spcBef>
              <a:spcAft>
                <a:spcPts val="450"/>
              </a:spcAft>
              <a:buFont typeface="Courier New" panose="02070309020205020404" pitchFamily="49" charset="0"/>
              <a:buChar char="o"/>
            </a:pPr>
            <a:r>
              <a:rPr lang="fr-FR" sz="1300" dirty="0">
                <a:latin typeface="Arial" panose="020B0604020202020204" pitchFamily="34" charset="0"/>
                <a:cs typeface="Arial" panose="020B0604020202020204" pitchFamily="34" charset="0"/>
              </a:rPr>
              <a:t>Comité d’examen des projets et programme</a:t>
            </a:r>
          </a:p>
          <a:p>
            <a:pPr marL="1114416" lvl="2" indent="-428625">
              <a:lnSpc>
                <a:spcPct val="90000"/>
              </a:lnSpc>
              <a:spcBef>
                <a:spcPts val="900"/>
              </a:spcBef>
              <a:spcAft>
                <a:spcPts val="450"/>
              </a:spcAft>
              <a:buFont typeface="Courier New" panose="02070309020205020404" pitchFamily="49" charset="0"/>
              <a:buChar char="o"/>
            </a:pPr>
            <a:r>
              <a:rPr lang="fr-FR" sz="1300" dirty="0">
                <a:latin typeface="Arial" panose="020B0604020202020204" pitchFamily="34" charset="0"/>
                <a:cs typeface="Arial" panose="020B0604020202020204" pitchFamily="34" charset="0"/>
              </a:rPr>
              <a:t>Comité d’éthique et des finances </a:t>
            </a:r>
          </a:p>
          <a:p>
            <a:pPr marL="1114416" lvl="2" indent="-428625">
              <a:lnSpc>
                <a:spcPct val="90000"/>
              </a:lnSpc>
              <a:spcBef>
                <a:spcPts val="900"/>
              </a:spcBef>
              <a:spcAft>
                <a:spcPts val="450"/>
              </a:spcAft>
              <a:buFont typeface="Courier New" panose="02070309020205020404" pitchFamily="49" charset="0"/>
              <a:buChar char="o"/>
            </a:pPr>
            <a:r>
              <a:rPr lang="fr-FR" sz="1300" dirty="0">
                <a:latin typeface="Arial" panose="020B0604020202020204" pitchFamily="34" charset="0"/>
                <a:cs typeface="Arial" panose="020B0604020202020204" pitchFamily="34" charset="0"/>
              </a:rPr>
              <a:t>Panel d’accréditation</a:t>
            </a:r>
          </a:p>
          <a:p>
            <a:pPr marL="1114416" lvl="2" indent="-428625">
              <a:lnSpc>
                <a:spcPct val="90000"/>
              </a:lnSpc>
              <a:spcBef>
                <a:spcPts val="900"/>
              </a:spcBef>
              <a:spcAft>
                <a:spcPts val="450"/>
              </a:spcAft>
              <a:buFont typeface="Courier New" panose="02070309020205020404" pitchFamily="49" charset="0"/>
              <a:buChar char="o"/>
            </a:pPr>
            <a:r>
              <a:rPr lang="fr-FR" sz="1300" dirty="0">
                <a:latin typeface="Arial" panose="020B0604020202020204" pitchFamily="34" charset="0"/>
                <a:cs typeface="Arial" panose="020B0604020202020204" pitchFamily="34" charset="0"/>
              </a:rPr>
              <a:t>Point Focal ou AND par pays</a:t>
            </a:r>
          </a:p>
          <a:p>
            <a:pPr>
              <a:lnSpc>
                <a:spcPct val="90000"/>
              </a:lnSpc>
            </a:pPr>
            <a:endParaRPr lang="fr-FR" sz="1300" dirty="0">
              <a:latin typeface="Arial" panose="020B0604020202020204" pitchFamily="34" charset="0"/>
              <a:cs typeface="Arial" panose="020B0604020202020204" pitchFamily="34" charset="0"/>
            </a:endParaRPr>
          </a:p>
        </p:txBody>
      </p:sp>
      <p:sp>
        <p:nvSpPr>
          <p:cNvPr id="12" name="sketch line">
            <a:extLst>
              <a:ext uri="{FF2B5EF4-FFF2-40B4-BE49-F238E27FC236}">
                <a16:creationId xmlns:a16="http://schemas.microsoft.com/office/drawing/2014/main" id="{927D5270-6648-4CC1-8F78-48BE299CAC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69" y="1767709"/>
            <a:ext cx="8229600" cy="18288"/>
          </a:xfrm>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 name="connsiteX0" fmla="*/ 0 w 8229600"/>
              <a:gd name="connsiteY0" fmla="*/ 0 h 18288"/>
              <a:gd name="connsiteX1" fmla="*/ 521208 w 8229600"/>
              <a:gd name="connsiteY1" fmla="*/ 0 h 18288"/>
              <a:gd name="connsiteX2" fmla="*/ 960120 w 8229600"/>
              <a:gd name="connsiteY2" fmla="*/ 0 h 18288"/>
              <a:gd name="connsiteX3" fmla="*/ 1481328 w 8229600"/>
              <a:gd name="connsiteY3" fmla="*/ 0 h 18288"/>
              <a:gd name="connsiteX4" fmla="*/ 2167128 w 8229600"/>
              <a:gd name="connsiteY4" fmla="*/ 0 h 18288"/>
              <a:gd name="connsiteX5" fmla="*/ 2935224 w 8229600"/>
              <a:gd name="connsiteY5" fmla="*/ 0 h 18288"/>
              <a:gd name="connsiteX6" fmla="*/ 3785616 w 8229600"/>
              <a:gd name="connsiteY6" fmla="*/ 0 h 18288"/>
              <a:gd name="connsiteX7" fmla="*/ 4636008 w 8229600"/>
              <a:gd name="connsiteY7" fmla="*/ 0 h 18288"/>
              <a:gd name="connsiteX8" fmla="*/ 5239512 w 8229600"/>
              <a:gd name="connsiteY8" fmla="*/ 0 h 18288"/>
              <a:gd name="connsiteX9" fmla="*/ 6007608 w 8229600"/>
              <a:gd name="connsiteY9" fmla="*/ 0 h 18288"/>
              <a:gd name="connsiteX10" fmla="*/ 6693408 w 8229600"/>
              <a:gd name="connsiteY10" fmla="*/ 0 h 18288"/>
              <a:gd name="connsiteX11" fmla="*/ 7296912 w 8229600"/>
              <a:gd name="connsiteY11" fmla="*/ 0 h 18288"/>
              <a:gd name="connsiteX12" fmla="*/ 8229600 w 8229600"/>
              <a:gd name="connsiteY12" fmla="*/ 0 h 18288"/>
              <a:gd name="connsiteX13" fmla="*/ 8229600 w 8229600"/>
              <a:gd name="connsiteY13" fmla="*/ 18288 h 18288"/>
              <a:gd name="connsiteX14" fmla="*/ 7626096 w 8229600"/>
              <a:gd name="connsiteY14" fmla="*/ 18288 h 18288"/>
              <a:gd name="connsiteX15" fmla="*/ 7022592 w 8229600"/>
              <a:gd name="connsiteY15" fmla="*/ 18288 h 18288"/>
              <a:gd name="connsiteX16" fmla="*/ 6172200 w 8229600"/>
              <a:gd name="connsiteY16" fmla="*/ 18288 h 18288"/>
              <a:gd name="connsiteX17" fmla="*/ 5650992 w 8229600"/>
              <a:gd name="connsiteY17" fmla="*/ 18288 h 18288"/>
              <a:gd name="connsiteX18" fmla="*/ 4882896 w 8229600"/>
              <a:gd name="connsiteY18" fmla="*/ 18288 h 18288"/>
              <a:gd name="connsiteX19" fmla="*/ 4443984 w 8229600"/>
              <a:gd name="connsiteY19" fmla="*/ 18288 h 18288"/>
              <a:gd name="connsiteX20" fmla="*/ 3758184 w 8229600"/>
              <a:gd name="connsiteY20" fmla="*/ 18288 h 18288"/>
              <a:gd name="connsiteX21" fmla="*/ 3236976 w 8229600"/>
              <a:gd name="connsiteY21" fmla="*/ 18288 h 18288"/>
              <a:gd name="connsiteX22" fmla="*/ 2386584 w 8229600"/>
              <a:gd name="connsiteY22" fmla="*/ 18288 h 18288"/>
              <a:gd name="connsiteX23" fmla="*/ 1947672 w 8229600"/>
              <a:gd name="connsiteY23" fmla="*/ 18288 h 18288"/>
              <a:gd name="connsiteX24" fmla="*/ 1261872 w 8229600"/>
              <a:gd name="connsiteY24" fmla="*/ 18288 h 18288"/>
              <a:gd name="connsiteX25" fmla="*/ 822960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15278" y="6969"/>
                  <a:pt x="340572" y="21894"/>
                  <a:pt x="521208" y="0"/>
                </a:cubicBezTo>
                <a:cubicBezTo>
                  <a:pt x="745939" y="29643"/>
                  <a:pt x="1127486" y="-40512"/>
                  <a:pt x="1371600" y="0"/>
                </a:cubicBezTo>
                <a:cubicBezTo>
                  <a:pt x="1567490" y="28416"/>
                  <a:pt x="1945702" y="13075"/>
                  <a:pt x="2221992" y="0"/>
                </a:cubicBezTo>
                <a:cubicBezTo>
                  <a:pt x="2446218" y="-17340"/>
                  <a:pt x="2853686" y="-7924"/>
                  <a:pt x="3072384" y="0"/>
                </a:cubicBezTo>
                <a:cubicBezTo>
                  <a:pt x="3286960" y="20656"/>
                  <a:pt x="3324417" y="20174"/>
                  <a:pt x="3511296" y="0"/>
                </a:cubicBezTo>
                <a:cubicBezTo>
                  <a:pt x="3710690" y="-39182"/>
                  <a:pt x="3945457" y="-64074"/>
                  <a:pt x="4114800" y="0"/>
                </a:cubicBezTo>
                <a:cubicBezTo>
                  <a:pt x="4336079" y="28138"/>
                  <a:pt x="4420759" y="12117"/>
                  <a:pt x="4553712" y="0"/>
                </a:cubicBezTo>
                <a:cubicBezTo>
                  <a:pt x="4688252" y="-2224"/>
                  <a:pt x="5047430" y="19664"/>
                  <a:pt x="5239512" y="0"/>
                </a:cubicBezTo>
                <a:cubicBezTo>
                  <a:pt x="5424392" y="-49610"/>
                  <a:pt x="5708717" y="13540"/>
                  <a:pt x="5843016" y="0"/>
                </a:cubicBezTo>
                <a:cubicBezTo>
                  <a:pt x="6005788" y="32949"/>
                  <a:pt x="6198255" y="37080"/>
                  <a:pt x="6611112" y="0"/>
                </a:cubicBezTo>
                <a:cubicBezTo>
                  <a:pt x="6954152" y="635"/>
                  <a:pt x="7244390" y="18057"/>
                  <a:pt x="7461504" y="0"/>
                </a:cubicBezTo>
                <a:cubicBezTo>
                  <a:pt x="7693790" y="9882"/>
                  <a:pt x="7984486" y="17646"/>
                  <a:pt x="8229600" y="0"/>
                </a:cubicBezTo>
                <a:cubicBezTo>
                  <a:pt x="8228428" y="6016"/>
                  <a:pt x="8229853" y="9684"/>
                  <a:pt x="8229600" y="18288"/>
                </a:cubicBezTo>
                <a:cubicBezTo>
                  <a:pt x="7945777" y="19945"/>
                  <a:pt x="7812308" y="-8511"/>
                  <a:pt x="7461504" y="18288"/>
                </a:cubicBezTo>
                <a:cubicBezTo>
                  <a:pt x="7129391" y="53185"/>
                  <a:pt x="7087333" y="41906"/>
                  <a:pt x="6940296" y="18288"/>
                </a:cubicBezTo>
                <a:cubicBezTo>
                  <a:pt x="6810862" y="-23020"/>
                  <a:pt x="6701312" y="19361"/>
                  <a:pt x="6419088" y="18288"/>
                </a:cubicBezTo>
                <a:cubicBezTo>
                  <a:pt x="6152777" y="18855"/>
                  <a:pt x="5868611" y="48802"/>
                  <a:pt x="5650992" y="18288"/>
                </a:cubicBezTo>
                <a:cubicBezTo>
                  <a:pt x="5439747" y="15250"/>
                  <a:pt x="5334901" y="-1044"/>
                  <a:pt x="5129784" y="18288"/>
                </a:cubicBezTo>
                <a:cubicBezTo>
                  <a:pt x="4955906" y="40458"/>
                  <a:pt x="4793216" y="33888"/>
                  <a:pt x="4690872" y="18288"/>
                </a:cubicBezTo>
                <a:cubicBezTo>
                  <a:pt x="4552374" y="31087"/>
                  <a:pt x="4318742" y="6248"/>
                  <a:pt x="4087368" y="18288"/>
                </a:cubicBezTo>
                <a:cubicBezTo>
                  <a:pt x="3849418" y="32625"/>
                  <a:pt x="3751577" y="29688"/>
                  <a:pt x="3401568" y="18288"/>
                </a:cubicBezTo>
                <a:cubicBezTo>
                  <a:pt x="3067953" y="20409"/>
                  <a:pt x="3012425" y="26879"/>
                  <a:pt x="2798064" y="18288"/>
                </a:cubicBezTo>
                <a:cubicBezTo>
                  <a:pt x="2565154" y="16520"/>
                  <a:pt x="2426719" y="-31794"/>
                  <a:pt x="2276856" y="18288"/>
                </a:cubicBezTo>
                <a:cubicBezTo>
                  <a:pt x="2090980" y="4382"/>
                  <a:pt x="1702030" y="-8180"/>
                  <a:pt x="1426464" y="18288"/>
                </a:cubicBezTo>
                <a:cubicBezTo>
                  <a:pt x="1104481" y="69643"/>
                  <a:pt x="985013" y="-7690"/>
                  <a:pt x="740664" y="18288"/>
                </a:cubicBezTo>
                <a:cubicBezTo>
                  <a:pt x="507391" y="41643"/>
                  <a:pt x="191740" y="-11654"/>
                  <a:pt x="0" y="18288"/>
                </a:cubicBezTo>
                <a:cubicBezTo>
                  <a:pt x="714" y="9707"/>
                  <a:pt x="1025" y="3120"/>
                  <a:pt x="0" y="0"/>
                </a:cubicBezTo>
                <a:close/>
              </a:path>
              <a:path w="8229600" h="18288" stroke="0" extrusionOk="0">
                <a:moveTo>
                  <a:pt x="0" y="0"/>
                </a:moveTo>
                <a:cubicBezTo>
                  <a:pt x="270709" y="-27213"/>
                  <a:pt x="397128" y="23656"/>
                  <a:pt x="521208" y="0"/>
                </a:cubicBezTo>
                <a:cubicBezTo>
                  <a:pt x="631319" y="-5947"/>
                  <a:pt x="842157" y="28261"/>
                  <a:pt x="960120" y="0"/>
                </a:cubicBezTo>
                <a:cubicBezTo>
                  <a:pt x="1077930" y="6549"/>
                  <a:pt x="1318669" y="-15893"/>
                  <a:pt x="1481328" y="0"/>
                </a:cubicBezTo>
                <a:cubicBezTo>
                  <a:pt x="1659104" y="-21090"/>
                  <a:pt x="1870243" y="69945"/>
                  <a:pt x="2167128" y="0"/>
                </a:cubicBezTo>
                <a:cubicBezTo>
                  <a:pt x="2460684" y="-5519"/>
                  <a:pt x="2753885" y="-62993"/>
                  <a:pt x="2935224" y="0"/>
                </a:cubicBezTo>
                <a:cubicBezTo>
                  <a:pt x="3115119" y="56580"/>
                  <a:pt x="3535280" y="40687"/>
                  <a:pt x="3785616" y="0"/>
                </a:cubicBezTo>
                <a:cubicBezTo>
                  <a:pt x="4057881" y="25645"/>
                  <a:pt x="4308335" y="-2666"/>
                  <a:pt x="4636008" y="0"/>
                </a:cubicBezTo>
                <a:cubicBezTo>
                  <a:pt x="4987152" y="19805"/>
                  <a:pt x="5025979" y="14149"/>
                  <a:pt x="5239512" y="0"/>
                </a:cubicBezTo>
                <a:cubicBezTo>
                  <a:pt x="5437586" y="211"/>
                  <a:pt x="5752721" y="5618"/>
                  <a:pt x="6007608" y="0"/>
                </a:cubicBezTo>
                <a:cubicBezTo>
                  <a:pt x="6280137" y="-5132"/>
                  <a:pt x="6386079" y="-21510"/>
                  <a:pt x="6693408" y="0"/>
                </a:cubicBezTo>
                <a:cubicBezTo>
                  <a:pt x="6986580" y="4991"/>
                  <a:pt x="7015252" y="-18088"/>
                  <a:pt x="7296912" y="0"/>
                </a:cubicBezTo>
                <a:cubicBezTo>
                  <a:pt x="7569796" y="10390"/>
                  <a:pt x="7895472" y="71473"/>
                  <a:pt x="8229600" y="0"/>
                </a:cubicBezTo>
                <a:cubicBezTo>
                  <a:pt x="8230227" y="7450"/>
                  <a:pt x="8228885" y="11999"/>
                  <a:pt x="8229600" y="18288"/>
                </a:cubicBezTo>
                <a:cubicBezTo>
                  <a:pt x="8094333" y="-5252"/>
                  <a:pt x="7850928" y="37448"/>
                  <a:pt x="7626096" y="18288"/>
                </a:cubicBezTo>
                <a:cubicBezTo>
                  <a:pt x="7448378" y="-569"/>
                  <a:pt x="7315174" y="-1844"/>
                  <a:pt x="7022592" y="18288"/>
                </a:cubicBezTo>
                <a:cubicBezTo>
                  <a:pt x="6686163" y="50499"/>
                  <a:pt x="6352629" y="23510"/>
                  <a:pt x="6172200" y="18288"/>
                </a:cubicBezTo>
                <a:cubicBezTo>
                  <a:pt x="6015590" y="42345"/>
                  <a:pt x="5770309" y="21278"/>
                  <a:pt x="5650992" y="18288"/>
                </a:cubicBezTo>
                <a:cubicBezTo>
                  <a:pt x="5483975" y="12092"/>
                  <a:pt x="5165324" y="68948"/>
                  <a:pt x="4882896" y="18288"/>
                </a:cubicBezTo>
                <a:cubicBezTo>
                  <a:pt x="4568934" y="7053"/>
                  <a:pt x="4556334" y="27676"/>
                  <a:pt x="4443984" y="18288"/>
                </a:cubicBezTo>
                <a:cubicBezTo>
                  <a:pt x="4320775" y="10576"/>
                  <a:pt x="4034988" y="-3490"/>
                  <a:pt x="3758184" y="18288"/>
                </a:cubicBezTo>
                <a:cubicBezTo>
                  <a:pt x="3445155" y="-998"/>
                  <a:pt x="3367892" y="13824"/>
                  <a:pt x="3236976" y="18288"/>
                </a:cubicBezTo>
                <a:cubicBezTo>
                  <a:pt x="3093796" y="26408"/>
                  <a:pt x="2635824" y="24132"/>
                  <a:pt x="2386584" y="18288"/>
                </a:cubicBezTo>
                <a:cubicBezTo>
                  <a:pt x="2139815" y="-3297"/>
                  <a:pt x="2105958" y="25945"/>
                  <a:pt x="1947672" y="18288"/>
                </a:cubicBezTo>
                <a:cubicBezTo>
                  <a:pt x="1801011" y="-19911"/>
                  <a:pt x="1533636" y="14646"/>
                  <a:pt x="1261872" y="18288"/>
                </a:cubicBezTo>
                <a:cubicBezTo>
                  <a:pt x="989528" y="32227"/>
                  <a:pt x="1025848" y="14685"/>
                  <a:pt x="822960" y="18288"/>
                </a:cubicBezTo>
                <a:cubicBezTo>
                  <a:pt x="653456" y="20956"/>
                  <a:pt x="304027" y="8001"/>
                  <a:pt x="0" y="18288"/>
                </a:cubicBezTo>
                <a:cubicBezTo>
                  <a:pt x="-27" y="11611"/>
                  <a:pt x="-1713" y="5475"/>
                  <a:pt x="0" y="0"/>
                </a:cubicBezTo>
                <a:close/>
              </a:path>
              <a:path w="8229600" h="18288" fill="none" stroke="0" extrusionOk="0">
                <a:moveTo>
                  <a:pt x="0" y="0"/>
                </a:moveTo>
                <a:cubicBezTo>
                  <a:pt x="205130" y="6064"/>
                  <a:pt x="324007" y="6684"/>
                  <a:pt x="521208" y="0"/>
                </a:cubicBezTo>
                <a:cubicBezTo>
                  <a:pt x="695888" y="-14632"/>
                  <a:pt x="1101879" y="6017"/>
                  <a:pt x="1371600" y="0"/>
                </a:cubicBezTo>
                <a:cubicBezTo>
                  <a:pt x="1622968" y="4691"/>
                  <a:pt x="1936552" y="-7433"/>
                  <a:pt x="2221992" y="0"/>
                </a:cubicBezTo>
                <a:cubicBezTo>
                  <a:pt x="2498663" y="51226"/>
                  <a:pt x="2885875" y="-8757"/>
                  <a:pt x="3072384" y="0"/>
                </a:cubicBezTo>
                <a:cubicBezTo>
                  <a:pt x="3288944" y="24235"/>
                  <a:pt x="3331110" y="5443"/>
                  <a:pt x="3511296" y="0"/>
                </a:cubicBezTo>
                <a:cubicBezTo>
                  <a:pt x="3687973" y="-19690"/>
                  <a:pt x="3901025" y="-20092"/>
                  <a:pt x="4114800" y="0"/>
                </a:cubicBezTo>
                <a:cubicBezTo>
                  <a:pt x="4336102" y="32988"/>
                  <a:pt x="4416982" y="-5831"/>
                  <a:pt x="4553712" y="0"/>
                </a:cubicBezTo>
                <a:cubicBezTo>
                  <a:pt x="4674310" y="-5056"/>
                  <a:pt x="5080160" y="-12181"/>
                  <a:pt x="5239512" y="0"/>
                </a:cubicBezTo>
                <a:cubicBezTo>
                  <a:pt x="5419031" y="-38513"/>
                  <a:pt x="5691629" y="2226"/>
                  <a:pt x="5843016" y="0"/>
                </a:cubicBezTo>
                <a:cubicBezTo>
                  <a:pt x="5978317" y="-40553"/>
                  <a:pt x="6314754" y="9782"/>
                  <a:pt x="6611112" y="0"/>
                </a:cubicBezTo>
                <a:cubicBezTo>
                  <a:pt x="6973004" y="-17646"/>
                  <a:pt x="7175490" y="18489"/>
                  <a:pt x="7461504" y="0"/>
                </a:cubicBezTo>
                <a:cubicBezTo>
                  <a:pt x="7746737" y="-34159"/>
                  <a:pt x="7962178" y="39853"/>
                  <a:pt x="8229600" y="0"/>
                </a:cubicBezTo>
                <a:cubicBezTo>
                  <a:pt x="8228796" y="5852"/>
                  <a:pt x="8229698" y="10429"/>
                  <a:pt x="8229600" y="18288"/>
                </a:cubicBezTo>
                <a:cubicBezTo>
                  <a:pt x="7944174" y="-29104"/>
                  <a:pt x="7795646" y="-34405"/>
                  <a:pt x="7461504" y="18288"/>
                </a:cubicBezTo>
                <a:cubicBezTo>
                  <a:pt x="7129776" y="51087"/>
                  <a:pt x="7082769" y="31446"/>
                  <a:pt x="6940296" y="18288"/>
                </a:cubicBezTo>
                <a:cubicBezTo>
                  <a:pt x="6799665" y="-15875"/>
                  <a:pt x="6652769" y="31783"/>
                  <a:pt x="6419088" y="18288"/>
                </a:cubicBezTo>
                <a:cubicBezTo>
                  <a:pt x="6143970" y="52275"/>
                  <a:pt x="5863165" y="-16531"/>
                  <a:pt x="5650992" y="18288"/>
                </a:cubicBezTo>
                <a:cubicBezTo>
                  <a:pt x="5419172" y="40606"/>
                  <a:pt x="5309448" y="-405"/>
                  <a:pt x="5129784" y="18288"/>
                </a:cubicBezTo>
                <a:cubicBezTo>
                  <a:pt x="4947928" y="26023"/>
                  <a:pt x="4795021" y="5860"/>
                  <a:pt x="4690872" y="18288"/>
                </a:cubicBezTo>
                <a:cubicBezTo>
                  <a:pt x="4564358" y="-9579"/>
                  <a:pt x="4295485" y="-25280"/>
                  <a:pt x="4087368" y="18288"/>
                </a:cubicBezTo>
                <a:cubicBezTo>
                  <a:pt x="3871704" y="40406"/>
                  <a:pt x="3732927" y="-10898"/>
                  <a:pt x="3401568" y="18288"/>
                </a:cubicBezTo>
                <a:cubicBezTo>
                  <a:pt x="3075889" y="19660"/>
                  <a:pt x="3025898" y="44400"/>
                  <a:pt x="2798064" y="18288"/>
                </a:cubicBezTo>
                <a:cubicBezTo>
                  <a:pt x="2581856" y="-20869"/>
                  <a:pt x="2428311" y="-4900"/>
                  <a:pt x="2276856" y="18288"/>
                </a:cubicBezTo>
                <a:cubicBezTo>
                  <a:pt x="2098246" y="53283"/>
                  <a:pt x="1737531" y="55959"/>
                  <a:pt x="1426464" y="18288"/>
                </a:cubicBezTo>
                <a:cubicBezTo>
                  <a:pt x="1104708" y="26489"/>
                  <a:pt x="1006595" y="15928"/>
                  <a:pt x="740664" y="18288"/>
                </a:cubicBezTo>
                <a:cubicBezTo>
                  <a:pt x="480378" y="33084"/>
                  <a:pt x="202592" y="-12357"/>
                  <a:pt x="0" y="18288"/>
                </a:cubicBezTo>
                <a:cubicBezTo>
                  <a:pt x="888" y="9601"/>
                  <a:pt x="860" y="4150"/>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custGeom>
                    <a:avLst/>
                    <a:gdLst>
                      <a:gd name="connsiteX0" fmla="*/ 0 w 8229600"/>
                      <a:gd name="connsiteY0" fmla="*/ 0 h 18288"/>
                      <a:gd name="connsiteX1" fmla="*/ 521208 w 8229600"/>
                      <a:gd name="connsiteY1" fmla="*/ 0 h 18288"/>
                      <a:gd name="connsiteX2" fmla="*/ 1371600 w 8229600"/>
                      <a:gd name="connsiteY2" fmla="*/ 0 h 18288"/>
                      <a:gd name="connsiteX3" fmla="*/ 2221992 w 8229600"/>
                      <a:gd name="connsiteY3" fmla="*/ 0 h 18288"/>
                      <a:gd name="connsiteX4" fmla="*/ 3072384 w 8229600"/>
                      <a:gd name="connsiteY4" fmla="*/ 0 h 18288"/>
                      <a:gd name="connsiteX5" fmla="*/ 3511296 w 8229600"/>
                      <a:gd name="connsiteY5" fmla="*/ 0 h 18288"/>
                      <a:gd name="connsiteX6" fmla="*/ 4114800 w 8229600"/>
                      <a:gd name="connsiteY6" fmla="*/ 0 h 18288"/>
                      <a:gd name="connsiteX7" fmla="*/ 4553712 w 8229600"/>
                      <a:gd name="connsiteY7" fmla="*/ 0 h 18288"/>
                      <a:gd name="connsiteX8" fmla="*/ 5239512 w 8229600"/>
                      <a:gd name="connsiteY8" fmla="*/ 0 h 18288"/>
                      <a:gd name="connsiteX9" fmla="*/ 5843016 w 8229600"/>
                      <a:gd name="connsiteY9" fmla="*/ 0 h 18288"/>
                      <a:gd name="connsiteX10" fmla="*/ 6611112 w 8229600"/>
                      <a:gd name="connsiteY10" fmla="*/ 0 h 18288"/>
                      <a:gd name="connsiteX11" fmla="*/ 7461504 w 8229600"/>
                      <a:gd name="connsiteY11" fmla="*/ 0 h 18288"/>
                      <a:gd name="connsiteX12" fmla="*/ 8229600 w 8229600"/>
                      <a:gd name="connsiteY12" fmla="*/ 0 h 18288"/>
                      <a:gd name="connsiteX13" fmla="*/ 8229600 w 8229600"/>
                      <a:gd name="connsiteY13" fmla="*/ 18288 h 18288"/>
                      <a:gd name="connsiteX14" fmla="*/ 7461504 w 8229600"/>
                      <a:gd name="connsiteY14" fmla="*/ 18288 h 18288"/>
                      <a:gd name="connsiteX15" fmla="*/ 6940296 w 8229600"/>
                      <a:gd name="connsiteY15" fmla="*/ 18288 h 18288"/>
                      <a:gd name="connsiteX16" fmla="*/ 6419088 w 8229600"/>
                      <a:gd name="connsiteY16" fmla="*/ 18288 h 18288"/>
                      <a:gd name="connsiteX17" fmla="*/ 5650992 w 8229600"/>
                      <a:gd name="connsiteY17" fmla="*/ 18288 h 18288"/>
                      <a:gd name="connsiteX18" fmla="*/ 5129784 w 8229600"/>
                      <a:gd name="connsiteY18" fmla="*/ 18288 h 18288"/>
                      <a:gd name="connsiteX19" fmla="*/ 4690872 w 8229600"/>
                      <a:gd name="connsiteY19" fmla="*/ 18288 h 18288"/>
                      <a:gd name="connsiteX20" fmla="*/ 4087368 w 8229600"/>
                      <a:gd name="connsiteY20" fmla="*/ 18288 h 18288"/>
                      <a:gd name="connsiteX21" fmla="*/ 3401568 w 8229600"/>
                      <a:gd name="connsiteY21" fmla="*/ 18288 h 18288"/>
                      <a:gd name="connsiteX22" fmla="*/ 2798064 w 8229600"/>
                      <a:gd name="connsiteY22" fmla="*/ 18288 h 18288"/>
                      <a:gd name="connsiteX23" fmla="*/ 2276856 w 8229600"/>
                      <a:gd name="connsiteY23" fmla="*/ 18288 h 18288"/>
                      <a:gd name="connsiteX24" fmla="*/ 1426464 w 8229600"/>
                      <a:gd name="connsiteY24" fmla="*/ 18288 h 18288"/>
                      <a:gd name="connsiteX25" fmla="*/ 740664 w 8229600"/>
                      <a:gd name="connsiteY25" fmla="*/ 18288 h 18288"/>
                      <a:gd name="connsiteX26" fmla="*/ 0 w 8229600"/>
                      <a:gd name="connsiteY26" fmla="*/ 18288 h 18288"/>
                      <a:gd name="connsiteX27" fmla="*/ 0 w 8229600"/>
                      <a:gd name="connsiteY2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229600" h="18288" fill="none" extrusionOk="0">
                        <a:moveTo>
                          <a:pt x="0" y="0"/>
                        </a:moveTo>
                        <a:cubicBezTo>
                          <a:pt x="227594" y="-4267"/>
                          <a:pt x="329693" y="13251"/>
                          <a:pt x="521208" y="0"/>
                        </a:cubicBezTo>
                        <a:cubicBezTo>
                          <a:pt x="712723" y="-13251"/>
                          <a:pt x="1137373" y="-13618"/>
                          <a:pt x="1371600" y="0"/>
                        </a:cubicBezTo>
                        <a:cubicBezTo>
                          <a:pt x="1605827" y="13618"/>
                          <a:pt x="1975382" y="-27374"/>
                          <a:pt x="2221992" y="0"/>
                        </a:cubicBezTo>
                        <a:cubicBezTo>
                          <a:pt x="2468602" y="27374"/>
                          <a:pt x="2863316" y="-20517"/>
                          <a:pt x="3072384" y="0"/>
                        </a:cubicBezTo>
                        <a:cubicBezTo>
                          <a:pt x="3281452" y="20517"/>
                          <a:pt x="3331438" y="10793"/>
                          <a:pt x="3511296" y="0"/>
                        </a:cubicBezTo>
                        <a:cubicBezTo>
                          <a:pt x="3691154" y="-10793"/>
                          <a:pt x="3906405" y="-29737"/>
                          <a:pt x="4114800" y="0"/>
                        </a:cubicBezTo>
                        <a:cubicBezTo>
                          <a:pt x="4323195" y="29737"/>
                          <a:pt x="4428852" y="-2234"/>
                          <a:pt x="4553712" y="0"/>
                        </a:cubicBezTo>
                        <a:cubicBezTo>
                          <a:pt x="4678572" y="2234"/>
                          <a:pt x="5065629" y="29368"/>
                          <a:pt x="5239512" y="0"/>
                        </a:cubicBezTo>
                        <a:cubicBezTo>
                          <a:pt x="5413395" y="-29368"/>
                          <a:pt x="5703888" y="11839"/>
                          <a:pt x="5843016" y="0"/>
                        </a:cubicBezTo>
                        <a:cubicBezTo>
                          <a:pt x="5982144" y="-11839"/>
                          <a:pt x="6260765" y="24719"/>
                          <a:pt x="6611112" y="0"/>
                        </a:cubicBezTo>
                        <a:cubicBezTo>
                          <a:pt x="6961459" y="-24719"/>
                          <a:pt x="7228293" y="32959"/>
                          <a:pt x="7461504" y="0"/>
                        </a:cubicBezTo>
                        <a:cubicBezTo>
                          <a:pt x="7694715" y="-32959"/>
                          <a:pt x="7990029" y="-3422"/>
                          <a:pt x="8229600" y="0"/>
                        </a:cubicBezTo>
                        <a:cubicBezTo>
                          <a:pt x="8228940" y="5812"/>
                          <a:pt x="8229447" y="9773"/>
                          <a:pt x="8229600" y="18288"/>
                        </a:cubicBezTo>
                        <a:cubicBezTo>
                          <a:pt x="7940706" y="-9293"/>
                          <a:pt x="7792584" y="-16009"/>
                          <a:pt x="7461504" y="18288"/>
                        </a:cubicBezTo>
                        <a:cubicBezTo>
                          <a:pt x="7130424" y="52585"/>
                          <a:pt x="7080072" y="43845"/>
                          <a:pt x="6940296" y="18288"/>
                        </a:cubicBezTo>
                        <a:cubicBezTo>
                          <a:pt x="6800520" y="-7269"/>
                          <a:pt x="6672872" y="26671"/>
                          <a:pt x="6419088" y="18288"/>
                        </a:cubicBezTo>
                        <a:cubicBezTo>
                          <a:pt x="6165304" y="9905"/>
                          <a:pt x="5869721" y="4987"/>
                          <a:pt x="5650992" y="18288"/>
                        </a:cubicBezTo>
                        <a:cubicBezTo>
                          <a:pt x="5432263" y="31589"/>
                          <a:pt x="5308310" y="3023"/>
                          <a:pt x="5129784" y="18288"/>
                        </a:cubicBezTo>
                        <a:cubicBezTo>
                          <a:pt x="4951258" y="33553"/>
                          <a:pt x="4799696" y="15357"/>
                          <a:pt x="4690872" y="18288"/>
                        </a:cubicBezTo>
                        <a:cubicBezTo>
                          <a:pt x="4582048" y="21219"/>
                          <a:pt x="4311124" y="-7836"/>
                          <a:pt x="4087368" y="18288"/>
                        </a:cubicBezTo>
                        <a:cubicBezTo>
                          <a:pt x="3863612" y="44412"/>
                          <a:pt x="3730288" y="13374"/>
                          <a:pt x="3401568" y="18288"/>
                        </a:cubicBezTo>
                        <a:cubicBezTo>
                          <a:pt x="3072848" y="23202"/>
                          <a:pt x="3020684" y="32425"/>
                          <a:pt x="2798064" y="18288"/>
                        </a:cubicBezTo>
                        <a:cubicBezTo>
                          <a:pt x="2575444" y="4151"/>
                          <a:pt x="2440915" y="-7352"/>
                          <a:pt x="2276856" y="18288"/>
                        </a:cubicBezTo>
                        <a:cubicBezTo>
                          <a:pt x="2112797" y="43928"/>
                          <a:pt x="1726502" y="-9560"/>
                          <a:pt x="1426464" y="18288"/>
                        </a:cubicBezTo>
                        <a:cubicBezTo>
                          <a:pt x="1126426" y="46136"/>
                          <a:pt x="992925" y="21016"/>
                          <a:pt x="740664" y="18288"/>
                        </a:cubicBezTo>
                        <a:cubicBezTo>
                          <a:pt x="488403" y="15560"/>
                          <a:pt x="195650" y="-16061"/>
                          <a:pt x="0" y="18288"/>
                        </a:cubicBezTo>
                        <a:cubicBezTo>
                          <a:pt x="348" y="9455"/>
                          <a:pt x="654" y="3983"/>
                          <a:pt x="0" y="0"/>
                        </a:cubicBezTo>
                        <a:close/>
                      </a:path>
                      <a:path w="8229600" h="18288" stroke="0" extrusionOk="0">
                        <a:moveTo>
                          <a:pt x="0" y="0"/>
                        </a:moveTo>
                        <a:cubicBezTo>
                          <a:pt x="259263" y="-9445"/>
                          <a:pt x="404731" y="4427"/>
                          <a:pt x="521208" y="0"/>
                        </a:cubicBezTo>
                        <a:cubicBezTo>
                          <a:pt x="637685" y="-4427"/>
                          <a:pt x="839187" y="564"/>
                          <a:pt x="960120" y="0"/>
                        </a:cubicBezTo>
                        <a:cubicBezTo>
                          <a:pt x="1081053" y="-564"/>
                          <a:pt x="1313469" y="-16481"/>
                          <a:pt x="1481328" y="0"/>
                        </a:cubicBezTo>
                        <a:cubicBezTo>
                          <a:pt x="1649187" y="16481"/>
                          <a:pt x="1885247" y="26161"/>
                          <a:pt x="2167128" y="0"/>
                        </a:cubicBezTo>
                        <a:cubicBezTo>
                          <a:pt x="2449009" y="-26161"/>
                          <a:pt x="2761875" y="-22202"/>
                          <a:pt x="2935224" y="0"/>
                        </a:cubicBezTo>
                        <a:cubicBezTo>
                          <a:pt x="3108573" y="22202"/>
                          <a:pt x="3540687" y="-2863"/>
                          <a:pt x="3785616" y="0"/>
                        </a:cubicBezTo>
                        <a:cubicBezTo>
                          <a:pt x="4030545" y="2863"/>
                          <a:pt x="4280774" y="-12442"/>
                          <a:pt x="4636008" y="0"/>
                        </a:cubicBezTo>
                        <a:cubicBezTo>
                          <a:pt x="4991242" y="12442"/>
                          <a:pt x="5025483" y="16914"/>
                          <a:pt x="5239512" y="0"/>
                        </a:cubicBezTo>
                        <a:cubicBezTo>
                          <a:pt x="5453541" y="-16914"/>
                          <a:pt x="5754008" y="16592"/>
                          <a:pt x="6007608" y="0"/>
                        </a:cubicBezTo>
                        <a:cubicBezTo>
                          <a:pt x="6261208" y="-16592"/>
                          <a:pt x="6407957" y="-11909"/>
                          <a:pt x="6693408" y="0"/>
                        </a:cubicBezTo>
                        <a:cubicBezTo>
                          <a:pt x="6978859" y="11909"/>
                          <a:pt x="7015437" y="-20890"/>
                          <a:pt x="7296912" y="0"/>
                        </a:cubicBezTo>
                        <a:cubicBezTo>
                          <a:pt x="7578387" y="20890"/>
                          <a:pt x="7859622" y="46406"/>
                          <a:pt x="8229600" y="0"/>
                        </a:cubicBezTo>
                        <a:cubicBezTo>
                          <a:pt x="8230508" y="6337"/>
                          <a:pt x="8228722" y="11778"/>
                          <a:pt x="8229600" y="18288"/>
                        </a:cubicBezTo>
                        <a:cubicBezTo>
                          <a:pt x="8075287" y="35054"/>
                          <a:pt x="7821366" y="21850"/>
                          <a:pt x="7626096" y="18288"/>
                        </a:cubicBezTo>
                        <a:cubicBezTo>
                          <a:pt x="7430826" y="14726"/>
                          <a:pt x="7320004" y="-9669"/>
                          <a:pt x="7022592" y="18288"/>
                        </a:cubicBezTo>
                        <a:cubicBezTo>
                          <a:pt x="6725180" y="46245"/>
                          <a:pt x="6348804" y="-14025"/>
                          <a:pt x="6172200" y="18288"/>
                        </a:cubicBezTo>
                        <a:cubicBezTo>
                          <a:pt x="5995596" y="50601"/>
                          <a:pt x="5788102" y="22890"/>
                          <a:pt x="5650992" y="18288"/>
                        </a:cubicBezTo>
                        <a:cubicBezTo>
                          <a:pt x="5513882" y="13686"/>
                          <a:pt x="5198399" y="29121"/>
                          <a:pt x="4882896" y="18288"/>
                        </a:cubicBezTo>
                        <a:cubicBezTo>
                          <a:pt x="4567393" y="7455"/>
                          <a:pt x="4557008" y="26965"/>
                          <a:pt x="4443984" y="18288"/>
                        </a:cubicBezTo>
                        <a:cubicBezTo>
                          <a:pt x="4330960" y="9611"/>
                          <a:pt x="4061674" y="28891"/>
                          <a:pt x="3758184" y="18288"/>
                        </a:cubicBezTo>
                        <a:cubicBezTo>
                          <a:pt x="3454694" y="7685"/>
                          <a:pt x="3380392" y="19119"/>
                          <a:pt x="3236976" y="18288"/>
                        </a:cubicBezTo>
                        <a:cubicBezTo>
                          <a:pt x="3093560" y="17457"/>
                          <a:pt x="2632116" y="37607"/>
                          <a:pt x="2386584" y="18288"/>
                        </a:cubicBezTo>
                        <a:cubicBezTo>
                          <a:pt x="2141052" y="-1031"/>
                          <a:pt x="2110884" y="28777"/>
                          <a:pt x="1947672" y="18288"/>
                        </a:cubicBezTo>
                        <a:cubicBezTo>
                          <a:pt x="1784460" y="7799"/>
                          <a:pt x="1535467" y="461"/>
                          <a:pt x="1261872" y="18288"/>
                        </a:cubicBezTo>
                        <a:cubicBezTo>
                          <a:pt x="988277" y="36115"/>
                          <a:pt x="1021096" y="10375"/>
                          <a:pt x="822960" y="18288"/>
                        </a:cubicBezTo>
                        <a:cubicBezTo>
                          <a:pt x="624824" y="26201"/>
                          <a:pt x="298309" y="1283"/>
                          <a:pt x="0" y="18288"/>
                        </a:cubicBezTo>
                        <a:cubicBezTo>
                          <a:pt x="-633" y="12278"/>
                          <a:pt x="-757" y="5867"/>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 4">
            <a:extLst>
              <a:ext uri="{FF2B5EF4-FFF2-40B4-BE49-F238E27FC236}">
                <a16:creationId xmlns:a16="http://schemas.microsoft.com/office/drawing/2014/main" id="{F2D534A7-CFB6-6D5C-C745-2A4DA83E845C}"/>
              </a:ext>
            </a:extLst>
          </p:cNvPr>
          <p:cNvPicPr>
            <a:picLocks noChangeAspect="1"/>
          </p:cNvPicPr>
          <p:nvPr/>
        </p:nvPicPr>
        <p:blipFill rotWithShape="1">
          <a:blip r:embed="rId2"/>
          <a:srcRect l="15075" r="14230" b="-1"/>
          <a:stretch/>
        </p:blipFill>
        <p:spPr>
          <a:xfrm>
            <a:off x="429369" y="2002056"/>
            <a:ext cx="2957886" cy="4184060"/>
          </a:xfrm>
          <a:custGeom>
            <a:avLst/>
            <a:gdLst/>
            <a:ahLst/>
            <a:cxnLst/>
            <a:rect l="l" t="t" r="r" b="b"/>
            <a:pathLst>
              <a:path w="3807743" h="6307845">
                <a:moveTo>
                  <a:pt x="723201" y="386"/>
                </a:moveTo>
                <a:cubicBezTo>
                  <a:pt x="853884" y="-4204"/>
                  <a:pt x="1013493" y="33912"/>
                  <a:pt x="1176100" y="22622"/>
                </a:cubicBezTo>
                <a:cubicBezTo>
                  <a:pt x="1230302" y="18859"/>
                  <a:pt x="1281736" y="20622"/>
                  <a:pt x="1331852" y="24473"/>
                </a:cubicBezTo>
                <a:lnTo>
                  <a:pt x="1439547" y="34944"/>
                </a:lnTo>
                <a:lnTo>
                  <a:pt x="1484197" y="36226"/>
                </a:lnTo>
                <a:cubicBezTo>
                  <a:pt x="1535166" y="35421"/>
                  <a:pt x="1586369" y="31625"/>
                  <a:pt x="1636625" y="22622"/>
                </a:cubicBezTo>
                <a:cubicBezTo>
                  <a:pt x="1686882" y="13619"/>
                  <a:pt x="1729837" y="10653"/>
                  <a:pt x="1768740" y="10885"/>
                </a:cubicBezTo>
                <a:lnTo>
                  <a:pt x="1829538" y="15086"/>
                </a:lnTo>
                <a:lnTo>
                  <a:pt x="1869968" y="7996"/>
                </a:lnTo>
                <a:cubicBezTo>
                  <a:pt x="1953577" y="-31"/>
                  <a:pt x="2036989" y="9808"/>
                  <a:pt x="2112925" y="20118"/>
                </a:cubicBezTo>
                <a:lnTo>
                  <a:pt x="2119331" y="20977"/>
                </a:lnTo>
                <a:lnTo>
                  <a:pt x="2221855" y="13374"/>
                </a:lnTo>
                <a:cubicBezTo>
                  <a:pt x="2261207" y="12845"/>
                  <a:pt x="2298379" y="14359"/>
                  <a:pt x="2333484" y="16393"/>
                </a:cubicBezTo>
                <a:lnTo>
                  <a:pt x="2372613" y="18812"/>
                </a:lnTo>
                <a:lnTo>
                  <a:pt x="2404945" y="9387"/>
                </a:lnTo>
                <a:cubicBezTo>
                  <a:pt x="2452532" y="1754"/>
                  <a:pt x="2506192" y="9333"/>
                  <a:pt x="2561622" y="17814"/>
                </a:cubicBezTo>
                <a:lnTo>
                  <a:pt x="2583950" y="20591"/>
                </a:lnTo>
                <a:lnTo>
                  <a:pt x="2643527" y="20319"/>
                </a:lnTo>
                <a:cubicBezTo>
                  <a:pt x="2669677" y="20426"/>
                  <a:pt x="2697963" y="20717"/>
                  <a:pt x="2727392" y="21103"/>
                </a:cubicBezTo>
                <a:lnTo>
                  <a:pt x="2786908" y="21989"/>
                </a:lnTo>
                <a:lnTo>
                  <a:pt x="2846459" y="13267"/>
                </a:lnTo>
                <a:cubicBezTo>
                  <a:pt x="2896401" y="10176"/>
                  <a:pt x="2960607" y="12733"/>
                  <a:pt x="3036361" y="17072"/>
                </a:cubicBezTo>
                <a:lnTo>
                  <a:pt x="3129100" y="22671"/>
                </a:lnTo>
                <a:lnTo>
                  <a:pt x="3130653" y="22622"/>
                </a:lnTo>
                <a:cubicBezTo>
                  <a:pt x="3178874" y="19804"/>
                  <a:pt x="3260845" y="26231"/>
                  <a:pt x="3352422" y="32691"/>
                </a:cubicBezTo>
                <a:lnTo>
                  <a:pt x="3362608" y="33356"/>
                </a:lnTo>
                <a:lnTo>
                  <a:pt x="3446036" y="35579"/>
                </a:lnTo>
                <a:cubicBezTo>
                  <a:pt x="3550323" y="36566"/>
                  <a:pt x="3662083" y="33535"/>
                  <a:pt x="3778601" y="22622"/>
                </a:cubicBezTo>
                <a:cubicBezTo>
                  <a:pt x="3793981" y="243672"/>
                  <a:pt x="3764152" y="318695"/>
                  <a:pt x="3778601" y="467157"/>
                </a:cubicBezTo>
                <a:cubicBezTo>
                  <a:pt x="3790077" y="557563"/>
                  <a:pt x="3783697" y="684218"/>
                  <a:pt x="3777639" y="811856"/>
                </a:cubicBezTo>
                <a:lnTo>
                  <a:pt x="3773760" y="922625"/>
                </a:lnTo>
                <a:lnTo>
                  <a:pt x="3778601" y="974384"/>
                </a:lnTo>
                <a:cubicBezTo>
                  <a:pt x="3785784" y="1003717"/>
                  <a:pt x="3785160" y="1041120"/>
                  <a:pt x="3781239" y="1085904"/>
                </a:cubicBezTo>
                <a:lnTo>
                  <a:pt x="3776107" y="1132519"/>
                </a:lnTo>
                <a:lnTo>
                  <a:pt x="3778601" y="1162456"/>
                </a:lnTo>
                <a:cubicBezTo>
                  <a:pt x="3791360" y="1256797"/>
                  <a:pt x="3774958" y="1367020"/>
                  <a:pt x="3763568" y="1469787"/>
                </a:cubicBezTo>
                <a:lnTo>
                  <a:pt x="3758806" y="1520515"/>
                </a:lnTo>
                <a:lnTo>
                  <a:pt x="3760417" y="1549437"/>
                </a:lnTo>
                <a:cubicBezTo>
                  <a:pt x="3764298" y="1588133"/>
                  <a:pt x="3770171" y="1628243"/>
                  <a:pt x="3778601" y="1669683"/>
                </a:cubicBezTo>
                <a:cubicBezTo>
                  <a:pt x="3846039" y="2001203"/>
                  <a:pt x="3774784" y="2142285"/>
                  <a:pt x="3778601" y="2364982"/>
                </a:cubicBezTo>
                <a:lnTo>
                  <a:pt x="3776565" y="2406088"/>
                </a:lnTo>
                <a:lnTo>
                  <a:pt x="3778601" y="2427673"/>
                </a:lnTo>
                <a:cubicBezTo>
                  <a:pt x="3821357" y="2695960"/>
                  <a:pt x="3735684" y="2699438"/>
                  <a:pt x="3778601" y="2809517"/>
                </a:cubicBezTo>
                <a:cubicBezTo>
                  <a:pt x="3789330" y="2837037"/>
                  <a:pt x="3791666" y="2872927"/>
                  <a:pt x="3789892" y="2914654"/>
                </a:cubicBezTo>
                <a:lnTo>
                  <a:pt x="3784971" y="2966248"/>
                </a:lnTo>
                <a:lnTo>
                  <a:pt x="3796722" y="3024078"/>
                </a:lnTo>
                <a:cubicBezTo>
                  <a:pt x="3809238" y="3115139"/>
                  <a:pt x="3806232" y="3210898"/>
                  <a:pt x="3799338" y="3302850"/>
                </a:cubicBezTo>
                <a:lnTo>
                  <a:pt x="3787405" y="3438354"/>
                </a:lnTo>
                <a:lnTo>
                  <a:pt x="3790719" y="3460532"/>
                </a:lnTo>
                <a:cubicBezTo>
                  <a:pt x="3797323" y="3541872"/>
                  <a:pt x="3789007" y="3624193"/>
                  <a:pt x="3780361" y="3709762"/>
                </a:cubicBezTo>
                <a:lnTo>
                  <a:pt x="3780169" y="3712283"/>
                </a:lnTo>
                <a:lnTo>
                  <a:pt x="3781239" y="3768266"/>
                </a:lnTo>
                <a:cubicBezTo>
                  <a:pt x="3780994" y="3815588"/>
                  <a:pt x="3779902" y="3863939"/>
                  <a:pt x="3778794" y="3912511"/>
                </a:cubicBezTo>
                <a:lnTo>
                  <a:pt x="3776324" y="4054010"/>
                </a:lnTo>
                <a:lnTo>
                  <a:pt x="3778601" y="4074733"/>
                </a:lnTo>
                <a:cubicBezTo>
                  <a:pt x="3822365" y="4336760"/>
                  <a:pt x="3765189" y="4482586"/>
                  <a:pt x="3778601" y="4644650"/>
                </a:cubicBezTo>
                <a:cubicBezTo>
                  <a:pt x="3781954" y="4685166"/>
                  <a:pt x="3782850" y="4718916"/>
                  <a:pt x="3782504" y="4749344"/>
                </a:cubicBezTo>
                <a:lnTo>
                  <a:pt x="3780512" y="4796832"/>
                </a:lnTo>
                <a:lnTo>
                  <a:pt x="3786260" y="4877451"/>
                </a:lnTo>
                <a:cubicBezTo>
                  <a:pt x="3786165" y="4918212"/>
                  <a:pt x="3784020" y="4964155"/>
                  <a:pt x="3781623" y="5015963"/>
                </a:cubicBezTo>
                <a:lnTo>
                  <a:pt x="3779076" y="5087925"/>
                </a:lnTo>
                <a:lnTo>
                  <a:pt x="3779599" y="5155456"/>
                </a:lnTo>
                <a:lnTo>
                  <a:pt x="3775907" y="5219073"/>
                </a:lnTo>
                <a:lnTo>
                  <a:pt x="3778601" y="5402640"/>
                </a:lnTo>
                <a:cubicBezTo>
                  <a:pt x="3780494" y="5441637"/>
                  <a:pt x="3781680" y="5475146"/>
                  <a:pt x="3782335" y="5504141"/>
                </a:cubicBezTo>
                <a:lnTo>
                  <a:pt x="3782798" y="5566951"/>
                </a:lnTo>
                <a:lnTo>
                  <a:pt x="3786885" y="5599303"/>
                </a:lnTo>
                <a:cubicBezTo>
                  <a:pt x="3799534" y="5776838"/>
                  <a:pt x="3769350" y="6111156"/>
                  <a:pt x="3778601" y="6291711"/>
                </a:cubicBezTo>
                <a:cubicBezTo>
                  <a:pt x="3687392" y="6306733"/>
                  <a:pt x="3632350" y="6304889"/>
                  <a:pt x="3574752" y="6300212"/>
                </a:cubicBezTo>
                <a:lnTo>
                  <a:pt x="3545837" y="6297718"/>
                </a:lnTo>
                <a:lnTo>
                  <a:pt x="3527963" y="6296834"/>
                </a:lnTo>
                <a:cubicBezTo>
                  <a:pt x="3482151" y="6294419"/>
                  <a:pt x="3430025" y="6291672"/>
                  <a:pt x="3355561" y="6291711"/>
                </a:cubicBezTo>
                <a:cubicBezTo>
                  <a:pt x="3304843" y="6293555"/>
                  <a:pt x="3262749" y="6292377"/>
                  <a:pt x="3225711" y="6290098"/>
                </a:cubicBezTo>
                <a:lnTo>
                  <a:pt x="3218247" y="6289525"/>
                </a:lnTo>
                <a:lnTo>
                  <a:pt x="3198550" y="6289212"/>
                </a:lnTo>
                <a:cubicBezTo>
                  <a:pt x="3144315" y="6287803"/>
                  <a:pt x="3088976" y="6286105"/>
                  <a:pt x="3034921" y="6284968"/>
                </a:cubicBezTo>
                <a:lnTo>
                  <a:pt x="2973802" y="6284626"/>
                </a:lnTo>
                <a:lnTo>
                  <a:pt x="2932520" y="6291711"/>
                </a:lnTo>
                <a:cubicBezTo>
                  <a:pt x="2893699" y="6300111"/>
                  <a:pt x="2847670" y="6301992"/>
                  <a:pt x="2797581" y="6300669"/>
                </a:cubicBezTo>
                <a:lnTo>
                  <a:pt x="2672392" y="6292599"/>
                </a:lnTo>
                <a:lnTo>
                  <a:pt x="2629726" y="6293120"/>
                </a:lnTo>
                <a:lnTo>
                  <a:pt x="2540544" y="6284698"/>
                </a:lnTo>
                <a:lnTo>
                  <a:pt x="2473475" y="6280786"/>
                </a:lnTo>
                <a:cubicBezTo>
                  <a:pt x="2419724" y="6279900"/>
                  <a:pt x="2368202" y="6282437"/>
                  <a:pt x="2322057" y="6291711"/>
                </a:cubicBezTo>
                <a:cubicBezTo>
                  <a:pt x="2275912" y="6300985"/>
                  <a:pt x="2236301" y="6305003"/>
                  <a:pt x="2199195" y="6305968"/>
                </a:cubicBezTo>
                <a:lnTo>
                  <a:pt x="2094190" y="6302012"/>
                </a:lnTo>
                <a:lnTo>
                  <a:pt x="2029724" y="6307766"/>
                </a:lnTo>
                <a:cubicBezTo>
                  <a:pt x="1971866" y="6308389"/>
                  <a:pt x="1916420" y="6305265"/>
                  <a:pt x="1864312" y="6301339"/>
                </a:cubicBezTo>
                <a:lnTo>
                  <a:pt x="1761307" y="6293375"/>
                </a:lnTo>
                <a:lnTo>
                  <a:pt x="1745972" y="6293782"/>
                </a:lnTo>
                <a:cubicBezTo>
                  <a:pt x="1699734" y="6294177"/>
                  <a:pt x="1664143" y="6292827"/>
                  <a:pt x="1633352" y="6291083"/>
                </a:cubicBezTo>
                <a:lnTo>
                  <a:pt x="1621369" y="6290324"/>
                </a:lnTo>
                <a:lnTo>
                  <a:pt x="1599140" y="6291711"/>
                </a:lnTo>
                <a:cubicBezTo>
                  <a:pt x="1564093" y="6296354"/>
                  <a:pt x="1527169" y="6296254"/>
                  <a:pt x="1488567" y="6294097"/>
                </a:cubicBezTo>
                <a:lnTo>
                  <a:pt x="1429716" y="6289243"/>
                </a:lnTo>
                <a:lnTo>
                  <a:pt x="1401008" y="6291711"/>
                </a:lnTo>
                <a:cubicBezTo>
                  <a:pt x="1314301" y="6301163"/>
                  <a:pt x="1222976" y="6299856"/>
                  <a:pt x="1127367" y="6296839"/>
                </a:cubicBezTo>
                <a:lnTo>
                  <a:pt x="1062601" y="6295730"/>
                </a:lnTo>
                <a:lnTo>
                  <a:pt x="964991" y="6305909"/>
                </a:lnTo>
                <a:cubicBezTo>
                  <a:pt x="833250" y="6307778"/>
                  <a:pt x="714190" y="6280255"/>
                  <a:pt x="603122" y="6291711"/>
                </a:cubicBezTo>
                <a:cubicBezTo>
                  <a:pt x="455032" y="6306986"/>
                  <a:pt x="261206" y="6260346"/>
                  <a:pt x="30143" y="6291711"/>
                </a:cubicBezTo>
                <a:cubicBezTo>
                  <a:pt x="-1198" y="6167281"/>
                  <a:pt x="7291" y="6044138"/>
                  <a:pt x="19371" y="5934598"/>
                </a:cubicBezTo>
                <a:lnTo>
                  <a:pt x="33559" y="5801663"/>
                </a:lnTo>
                <a:lnTo>
                  <a:pt x="30143" y="5784485"/>
                </a:lnTo>
                <a:cubicBezTo>
                  <a:pt x="7257" y="5691455"/>
                  <a:pt x="7506" y="5585492"/>
                  <a:pt x="13352" y="5476692"/>
                </a:cubicBezTo>
                <a:lnTo>
                  <a:pt x="21882" y="5346809"/>
                </a:lnTo>
                <a:lnTo>
                  <a:pt x="22064" y="5339439"/>
                </a:lnTo>
                <a:lnTo>
                  <a:pt x="29601" y="5166357"/>
                </a:lnTo>
                <a:lnTo>
                  <a:pt x="30143" y="5151877"/>
                </a:lnTo>
                <a:cubicBezTo>
                  <a:pt x="30018" y="5125783"/>
                  <a:pt x="30111" y="5102484"/>
                  <a:pt x="30346" y="5081409"/>
                </a:cubicBezTo>
                <a:lnTo>
                  <a:pt x="30433" y="5076663"/>
                </a:lnTo>
                <a:lnTo>
                  <a:pt x="30143" y="4963804"/>
                </a:lnTo>
                <a:cubicBezTo>
                  <a:pt x="27040" y="4910138"/>
                  <a:pt x="27067" y="4856021"/>
                  <a:pt x="28459" y="4800989"/>
                </a:cubicBezTo>
                <a:lnTo>
                  <a:pt x="30399" y="4750796"/>
                </a:lnTo>
                <a:lnTo>
                  <a:pt x="31514" y="4666872"/>
                </a:lnTo>
                <a:lnTo>
                  <a:pt x="34697" y="4639551"/>
                </a:lnTo>
                <a:lnTo>
                  <a:pt x="34963" y="4632686"/>
                </a:lnTo>
                <a:cubicBezTo>
                  <a:pt x="37318" y="4575362"/>
                  <a:pt x="39271" y="4516661"/>
                  <a:pt x="39056" y="4456118"/>
                </a:cubicBezTo>
                <a:lnTo>
                  <a:pt x="36996" y="4412759"/>
                </a:lnTo>
                <a:lnTo>
                  <a:pt x="30143" y="4388188"/>
                </a:lnTo>
                <a:cubicBezTo>
                  <a:pt x="7389" y="4328002"/>
                  <a:pt x="11492" y="4256950"/>
                  <a:pt x="19232" y="4188739"/>
                </a:cubicBezTo>
                <a:lnTo>
                  <a:pt x="23985" y="4147809"/>
                </a:lnTo>
                <a:lnTo>
                  <a:pt x="23690" y="4087290"/>
                </a:lnTo>
                <a:lnTo>
                  <a:pt x="29097" y="3984687"/>
                </a:lnTo>
                <a:lnTo>
                  <a:pt x="28035" y="3962690"/>
                </a:lnTo>
                <a:cubicBezTo>
                  <a:pt x="28525" y="3945828"/>
                  <a:pt x="30052" y="3926691"/>
                  <a:pt x="32148" y="3905387"/>
                </a:cubicBezTo>
                <a:lnTo>
                  <a:pt x="34754" y="3881032"/>
                </a:lnTo>
                <a:lnTo>
                  <a:pt x="39206" y="3802233"/>
                </a:lnTo>
                <a:cubicBezTo>
                  <a:pt x="39778" y="3763353"/>
                  <a:pt x="37619" y="3728800"/>
                  <a:pt x="30143" y="3698588"/>
                </a:cubicBezTo>
                <a:cubicBezTo>
                  <a:pt x="7714" y="3607954"/>
                  <a:pt x="33117" y="3482508"/>
                  <a:pt x="36579" y="3365983"/>
                </a:cubicBezTo>
                <a:lnTo>
                  <a:pt x="36510" y="3356621"/>
                </a:lnTo>
                <a:lnTo>
                  <a:pt x="30143" y="3311044"/>
                </a:lnTo>
                <a:cubicBezTo>
                  <a:pt x="14271" y="3224157"/>
                  <a:pt x="11445" y="3149243"/>
                  <a:pt x="14856" y="3082749"/>
                </a:cubicBezTo>
                <a:lnTo>
                  <a:pt x="22229" y="3005366"/>
                </a:lnTo>
                <a:lnTo>
                  <a:pt x="27244" y="2895198"/>
                </a:lnTo>
                <a:cubicBezTo>
                  <a:pt x="29143" y="2848776"/>
                  <a:pt x="30527" y="2799531"/>
                  <a:pt x="30143" y="2746826"/>
                </a:cubicBezTo>
                <a:lnTo>
                  <a:pt x="36784" y="2638240"/>
                </a:lnTo>
                <a:lnTo>
                  <a:pt x="30143" y="2615745"/>
                </a:lnTo>
                <a:cubicBezTo>
                  <a:pt x="-20952" y="2495890"/>
                  <a:pt x="17898" y="2340273"/>
                  <a:pt x="37923" y="2201958"/>
                </a:cubicBezTo>
                <a:lnTo>
                  <a:pt x="42734" y="2158379"/>
                </a:lnTo>
                <a:lnTo>
                  <a:pt x="30143" y="2114218"/>
                </a:lnTo>
                <a:cubicBezTo>
                  <a:pt x="2269" y="2040950"/>
                  <a:pt x="-2735" y="1972014"/>
                  <a:pt x="1162" y="1906697"/>
                </a:cubicBezTo>
                <a:lnTo>
                  <a:pt x="6289" y="1854885"/>
                </a:lnTo>
                <a:lnTo>
                  <a:pt x="8053" y="1809168"/>
                </a:lnTo>
                <a:cubicBezTo>
                  <a:pt x="9832" y="1790244"/>
                  <a:pt x="12470" y="1771472"/>
                  <a:pt x="15415" y="1752867"/>
                </a:cubicBezTo>
                <a:lnTo>
                  <a:pt x="30925" y="1652561"/>
                </a:lnTo>
                <a:lnTo>
                  <a:pt x="30143" y="1606992"/>
                </a:lnTo>
                <a:cubicBezTo>
                  <a:pt x="28397" y="1588584"/>
                  <a:pt x="27931" y="1568665"/>
                  <a:pt x="28348" y="1547550"/>
                </a:cubicBezTo>
                <a:lnTo>
                  <a:pt x="29206" y="1531212"/>
                </a:lnTo>
                <a:lnTo>
                  <a:pt x="23637" y="1487282"/>
                </a:lnTo>
                <a:cubicBezTo>
                  <a:pt x="16479" y="1367166"/>
                  <a:pt x="59638" y="1246041"/>
                  <a:pt x="30143" y="1156757"/>
                </a:cubicBezTo>
                <a:cubicBezTo>
                  <a:pt x="21716" y="1131248"/>
                  <a:pt x="18318" y="1090735"/>
                  <a:pt x="17757" y="1041370"/>
                </a:cubicBezTo>
                <a:lnTo>
                  <a:pt x="18463" y="985697"/>
                </a:lnTo>
                <a:lnTo>
                  <a:pt x="16239" y="975915"/>
                </a:lnTo>
                <a:cubicBezTo>
                  <a:pt x="13541" y="957312"/>
                  <a:pt x="12597" y="940330"/>
                  <a:pt x="12862" y="924477"/>
                </a:cubicBezTo>
                <a:lnTo>
                  <a:pt x="23640" y="845857"/>
                </a:lnTo>
                <a:lnTo>
                  <a:pt x="30907" y="688163"/>
                </a:lnTo>
                <a:lnTo>
                  <a:pt x="31375" y="662715"/>
                </a:lnTo>
                <a:lnTo>
                  <a:pt x="30143" y="655230"/>
                </a:lnTo>
                <a:cubicBezTo>
                  <a:pt x="20345" y="615334"/>
                  <a:pt x="17924" y="569960"/>
                  <a:pt x="19185" y="520814"/>
                </a:cubicBezTo>
                <a:lnTo>
                  <a:pt x="26662" y="415314"/>
                </a:lnTo>
                <a:lnTo>
                  <a:pt x="25635" y="383217"/>
                </a:lnTo>
                <a:cubicBezTo>
                  <a:pt x="25461" y="243905"/>
                  <a:pt x="35455" y="113017"/>
                  <a:pt x="30143" y="22622"/>
                </a:cubicBezTo>
                <a:cubicBezTo>
                  <a:pt x="90096" y="13526"/>
                  <a:pt x="146841" y="12585"/>
                  <a:pt x="200495" y="15390"/>
                </a:cubicBezTo>
                <a:lnTo>
                  <a:pt x="324102" y="27794"/>
                </a:lnTo>
                <a:lnTo>
                  <a:pt x="329634" y="27979"/>
                </a:lnTo>
                <a:cubicBezTo>
                  <a:pt x="398332" y="30204"/>
                  <a:pt x="468106" y="31425"/>
                  <a:pt x="551798" y="27886"/>
                </a:cubicBezTo>
                <a:lnTo>
                  <a:pt x="592464" y="25476"/>
                </a:lnTo>
                <a:lnTo>
                  <a:pt x="603122" y="22622"/>
                </a:lnTo>
                <a:cubicBezTo>
                  <a:pt x="639294" y="8191"/>
                  <a:pt x="679641" y="1916"/>
                  <a:pt x="723201" y="386"/>
                </a:cubicBezTo>
                <a:close/>
              </a:path>
            </a:pathLst>
          </a:custGeom>
        </p:spPr>
      </p:pic>
      <p:sp>
        <p:nvSpPr>
          <p:cNvPr id="4" name="Espace réservé de la date 3">
            <a:extLst>
              <a:ext uri="{FF2B5EF4-FFF2-40B4-BE49-F238E27FC236}">
                <a16:creationId xmlns:a16="http://schemas.microsoft.com/office/drawing/2014/main" id="{4C2D0891-442B-2AC1-CD7D-3C61C2406F8B}"/>
              </a:ext>
            </a:extLst>
          </p:cNvPr>
          <p:cNvSpPr>
            <a:spLocks noGrp="1"/>
          </p:cNvSpPr>
          <p:nvPr>
            <p:ph type="dt" sz="half" idx="10"/>
          </p:nvPr>
        </p:nvSpPr>
        <p:spPr/>
        <p:txBody>
          <a:bodyPr/>
          <a:lstStyle/>
          <a:p>
            <a:fld id="{A1D2520B-67D7-4A4F-BBB6-F31E85451269}" type="datetime1">
              <a:rPr lang="fr-FR" smtClean="0"/>
              <a:t>16/08/2022</a:t>
            </a:fld>
            <a:endParaRPr lang="fr-FR"/>
          </a:p>
        </p:txBody>
      </p:sp>
      <p:sp>
        <p:nvSpPr>
          <p:cNvPr id="6" name="Espace réservé du pied de page 5">
            <a:extLst>
              <a:ext uri="{FF2B5EF4-FFF2-40B4-BE49-F238E27FC236}">
                <a16:creationId xmlns:a16="http://schemas.microsoft.com/office/drawing/2014/main" id="{A906F659-F03B-928F-838D-B1C319EAA53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A71AF0DC-2977-5706-4FF9-F51E1FE17DEB}"/>
              </a:ext>
            </a:extLst>
          </p:cNvPr>
          <p:cNvSpPr>
            <a:spLocks noGrp="1"/>
          </p:cNvSpPr>
          <p:nvPr>
            <p:ph type="sldNum" sz="quarter" idx="12"/>
          </p:nvPr>
        </p:nvSpPr>
        <p:spPr/>
        <p:txBody>
          <a:bodyPr/>
          <a:lstStyle/>
          <a:p>
            <a:fld id="{11D1A230-BDF2-4940-BBD8-31832BB1B366}" type="slidenum">
              <a:rPr lang="fr-FR" smtClean="0"/>
              <a:pPr/>
              <a:t>8</a:t>
            </a:fld>
            <a:endParaRPr lang="fr-FR"/>
          </a:p>
        </p:txBody>
      </p:sp>
    </p:spTree>
    <p:extLst>
      <p:ext uri="{BB962C8B-B14F-4D97-AF65-F5344CB8AC3E}">
        <p14:creationId xmlns:p14="http://schemas.microsoft.com/office/powerpoint/2010/main" val="826667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C1D738-97C2-81B8-B73C-9467A82217C0}"/>
              </a:ext>
            </a:extLst>
          </p:cNvPr>
          <p:cNvSpPr>
            <a:spLocks noGrp="1"/>
          </p:cNvSpPr>
          <p:nvPr>
            <p:ph type="title"/>
          </p:nvPr>
        </p:nvSpPr>
        <p:spPr>
          <a:xfrm>
            <a:off x="720075" y="978102"/>
            <a:ext cx="7941325" cy="1062644"/>
          </a:xfrm>
        </p:spPr>
        <p:txBody>
          <a:bodyPr anchor="b">
            <a:normAutofit/>
          </a:bodyPr>
          <a:lstStyle/>
          <a:p>
            <a:pPr algn="l"/>
            <a:r>
              <a:rPr lang="fr-FR" b="1" dirty="0">
                <a:latin typeface="Arial" panose="020B0604020202020204" pitchFamily="34" charset="0"/>
                <a:cs typeface="Arial" panose="020B0604020202020204" pitchFamily="34" charset="0"/>
              </a:rPr>
              <a:t>LE FONDS D’ADATATION</a:t>
            </a:r>
          </a:p>
        </p:txBody>
      </p:sp>
      <p:sp>
        <p:nvSpPr>
          <p:cNvPr id="3" name="Espace réservé du contenu 2">
            <a:extLst>
              <a:ext uri="{FF2B5EF4-FFF2-40B4-BE49-F238E27FC236}">
                <a16:creationId xmlns:a16="http://schemas.microsoft.com/office/drawing/2014/main" id="{F53C6E1E-8273-667F-25BF-2B8397567968}"/>
              </a:ext>
            </a:extLst>
          </p:cNvPr>
          <p:cNvSpPr>
            <a:spLocks noGrp="1"/>
          </p:cNvSpPr>
          <p:nvPr>
            <p:ph idx="1"/>
          </p:nvPr>
        </p:nvSpPr>
        <p:spPr>
          <a:xfrm>
            <a:off x="3716515" y="2682433"/>
            <a:ext cx="4711627" cy="3215749"/>
          </a:xfrm>
        </p:spPr>
        <p:txBody>
          <a:bodyPr>
            <a:normAutofit/>
          </a:bodyPr>
          <a:lstStyle/>
          <a:p>
            <a:pPr marL="0" indent="0">
              <a:lnSpc>
                <a:spcPct val="90000"/>
              </a:lnSpc>
              <a:buNone/>
            </a:pPr>
            <a:r>
              <a:rPr lang="fr-FR" sz="2100" b="1">
                <a:latin typeface="Arial" panose="020B0604020202020204" pitchFamily="34" charset="0"/>
                <a:cs typeface="Arial" panose="020B0604020202020204" pitchFamily="34" charset="0"/>
              </a:rPr>
              <a:t>Secteurs d’intervention :</a:t>
            </a:r>
          </a:p>
          <a:p>
            <a:pPr lvl="1">
              <a:lnSpc>
                <a:spcPct val="90000"/>
              </a:lnSpc>
            </a:pPr>
            <a:r>
              <a:rPr lang="fr-FR" sz="2100">
                <a:latin typeface="Arial" panose="020B0604020202020204" pitchFamily="34" charset="0"/>
                <a:cs typeface="Arial" panose="020B0604020202020204" pitchFamily="34" charset="0"/>
              </a:rPr>
              <a:t>Gestion des ressources en eau</a:t>
            </a:r>
          </a:p>
          <a:p>
            <a:pPr lvl="1">
              <a:lnSpc>
                <a:spcPct val="90000"/>
              </a:lnSpc>
            </a:pPr>
            <a:r>
              <a:rPr lang="fr-FR" sz="2100">
                <a:latin typeface="Arial" panose="020B0604020202020204" pitchFamily="34" charset="0"/>
                <a:cs typeface="Arial" panose="020B0604020202020204" pitchFamily="34" charset="0"/>
              </a:rPr>
              <a:t>Agriculture et sécurité alimentaire</a:t>
            </a:r>
          </a:p>
          <a:p>
            <a:pPr lvl="1">
              <a:lnSpc>
                <a:spcPct val="90000"/>
              </a:lnSpc>
            </a:pPr>
            <a:r>
              <a:rPr lang="fr-FR" sz="2100">
                <a:latin typeface="Arial" panose="020B0604020202020204" pitchFamily="34" charset="0"/>
                <a:cs typeface="Arial" panose="020B0604020202020204" pitchFamily="34" charset="0"/>
              </a:rPr>
              <a:t>Gestion des zones côtières</a:t>
            </a:r>
          </a:p>
          <a:p>
            <a:pPr lvl="1">
              <a:lnSpc>
                <a:spcPct val="90000"/>
              </a:lnSpc>
            </a:pPr>
            <a:r>
              <a:rPr lang="fr-FR" sz="2100">
                <a:latin typeface="Arial" panose="020B0604020202020204" pitchFamily="34" charset="0"/>
                <a:cs typeface="Arial" panose="020B0604020202020204" pitchFamily="34" charset="0"/>
              </a:rPr>
              <a:t>Réduction des risques liés aux catastrophes</a:t>
            </a:r>
          </a:p>
          <a:p>
            <a:pPr lvl="1">
              <a:lnSpc>
                <a:spcPct val="90000"/>
              </a:lnSpc>
            </a:pPr>
            <a:r>
              <a:rPr lang="fr-FR" sz="2100">
                <a:latin typeface="Arial" panose="020B0604020202020204" pitchFamily="34" charset="0"/>
                <a:cs typeface="Arial" panose="020B0604020202020204" pitchFamily="34" charset="0"/>
              </a:rPr>
              <a:t>forêts</a:t>
            </a:r>
          </a:p>
          <a:p>
            <a:pPr lvl="1">
              <a:lnSpc>
                <a:spcPct val="90000"/>
              </a:lnSpc>
            </a:pPr>
            <a:r>
              <a:rPr lang="fr-FR" sz="2100">
                <a:latin typeface="Arial" panose="020B0604020202020204" pitchFamily="34" charset="0"/>
                <a:cs typeface="Arial" panose="020B0604020202020204" pitchFamily="34" charset="0"/>
              </a:rPr>
              <a:t>Aménagement urbain et rural</a:t>
            </a:r>
          </a:p>
          <a:p>
            <a:pPr>
              <a:lnSpc>
                <a:spcPct val="90000"/>
              </a:lnSpc>
            </a:pPr>
            <a:endParaRPr lang="fr-FR" sz="2100">
              <a:latin typeface="Arial" panose="020B0604020202020204" pitchFamily="34" charset="0"/>
              <a:cs typeface="Arial" panose="020B0604020202020204" pitchFamily="34" charset="0"/>
            </a:endParaRPr>
          </a:p>
        </p:txBody>
      </p:sp>
      <p:cxnSp>
        <p:nvCxnSpPr>
          <p:cNvPr id="14" name="Straight Connector 9">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F2D534A7-CFB6-6D5C-C745-2A4DA83E845C}"/>
              </a:ext>
            </a:extLst>
          </p:cNvPr>
          <p:cNvPicPr>
            <a:picLocks noChangeAspect="1"/>
          </p:cNvPicPr>
          <p:nvPr/>
        </p:nvPicPr>
        <p:blipFill>
          <a:blip r:embed="rId2"/>
          <a:stretch>
            <a:fillRect/>
          </a:stretch>
        </p:blipFill>
        <p:spPr>
          <a:xfrm>
            <a:off x="835517" y="2811104"/>
            <a:ext cx="2524860" cy="2524860"/>
          </a:xfrm>
          <a:prstGeom prst="rect">
            <a:avLst/>
          </a:prstGeom>
        </p:spPr>
      </p:pic>
      <p:sp>
        <p:nvSpPr>
          <p:cNvPr id="4" name="Espace réservé de la date 3">
            <a:extLst>
              <a:ext uri="{FF2B5EF4-FFF2-40B4-BE49-F238E27FC236}">
                <a16:creationId xmlns:a16="http://schemas.microsoft.com/office/drawing/2014/main" id="{15CEB9E2-967A-0CD3-B31E-4D6A6A11392C}"/>
              </a:ext>
            </a:extLst>
          </p:cNvPr>
          <p:cNvSpPr>
            <a:spLocks noGrp="1"/>
          </p:cNvSpPr>
          <p:nvPr>
            <p:ph type="dt" sz="half" idx="10"/>
          </p:nvPr>
        </p:nvSpPr>
        <p:spPr/>
        <p:txBody>
          <a:bodyPr/>
          <a:lstStyle/>
          <a:p>
            <a:fld id="{E07C54FC-F4F3-420F-9AF2-26E3FABBB52D}" type="datetime1">
              <a:rPr lang="fr-FR" smtClean="0"/>
              <a:t>16/08/2022</a:t>
            </a:fld>
            <a:endParaRPr lang="fr-FR"/>
          </a:p>
        </p:txBody>
      </p:sp>
      <p:sp>
        <p:nvSpPr>
          <p:cNvPr id="6" name="Espace réservé du pied de page 5">
            <a:extLst>
              <a:ext uri="{FF2B5EF4-FFF2-40B4-BE49-F238E27FC236}">
                <a16:creationId xmlns:a16="http://schemas.microsoft.com/office/drawing/2014/main" id="{11DAEA50-D1DF-BB40-DF03-3879201D3D7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D155BF4-D3F2-3931-EF04-F66033768B54}"/>
              </a:ext>
            </a:extLst>
          </p:cNvPr>
          <p:cNvSpPr>
            <a:spLocks noGrp="1"/>
          </p:cNvSpPr>
          <p:nvPr>
            <p:ph type="sldNum" sz="quarter" idx="12"/>
          </p:nvPr>
        </p:nvSpPr>
        <p:spPr/>
        <p:txBody>
          <a:bodyPr/>
          <a:lstStyle/>
          <a:p>
            <a:fld id="{11D1A230-BDF2-4940-BBD8-31832BB1B366}" type="slidenum">
              <a:rPr lang="fr-FR" smtClean="0"/>
              <a:pPr/>
              <a:t>9</a:t>
            </a:fld>
            <a:endParaRPr lang="fr-FR"/>
          </a:p>
        </p:txBody>
      </p:sp>
    </p:spTree>
    <p:extLst>
      <p:ext uri="{BB962C8B-B14F-4D97-AF65-F5344CB8AC3E}">
        <p14:creationId xmlns:p14="http://schemas.microsoft.com/office/powerpoint/2010/main" val="13902894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16202</TotalTime>
  <Words>1910</Words>
  <Application>Microsoft Office PowerPoint</Application>
  <PresentationFormat>Affichage à l'écran (4:3)</PresentationFormat>
  <Paragraphs>248</Paragraphs>
  <Slides>24</Slides>
  <Notes>10</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24</vt:i4>
      </vt:variant>
    </vt:vector>
  </HeadingPairs>
  <TitlesOfParts>
    <vt:vector size="35" baseType="lpstr">
      <vt:lpstr>Algerian</vt:lpstr>
      <vt:lpstr>Arial</vt:lpstr>
      <vt:lpstr>Arial</vt:lpstr>
      <vt:lpstr>Berlin Sans FB Demi</vt:lpstr>
      <vt:lpstr>Calibri</vt:lpstr>
      <vt:lpstr>Courier New</vt:lpstr>
      <vt:lpstr>Garamond</vt:lpstr>
      <vt:lpstr>Heebo</vt:lpstr>
      <vt:lpstr>Times New Roman</vt:lpstr>
      <vt:lpstr>Wingdings</vt:lpstr>
      <vt:lpstr>Thème Office</vt:lpstr>
      <vt:lpstr> Introduction à la finance climatique </vt:lpstr>
      <vt:lpstr>                        </vt:lpstr>
      <vt:lpstr>Fonds pour l’Environnement Mondial (FEM)</vt:lpstr>
      <vt:lpstr>Fonds pour l’Environnement Mondial (FEM)</vt:lpstr>
      <vt:lpstr>Fonds pour l’Environnement Mondial (FEM)</vt:lpstr>
      <vt:lpstr>Small grants program du FEM</vt:lpstr>
      <vt:lpstr>LE FONDS D’ADATATION</vt:lpstr>
      <vt:lpstr>LE FONDS D’ADATATION</vt:lpstr>
      <vt:lpstr>LE FONDS D’ADATATION</vt:lpstr>
      <vt:lpstr>LE FONDS D’ADATATION</vt:lpstr>
      <vt:lpstr>FONDS VERT POUR LE CLIMAT</vt:lpstr>
      <vt:lpstr>Fonds Vert pour le Climat</vt:lpstr>
      <vt:lpstr>Entités du FVC</vt:lpstr>
      <vt:lpstr> Domaines d’impact stratégiques du FVC</vt:lpstr>
      <vt:lpstr>MODALITÉS D’ACCÈS AUX RESSOURCES du FVC</vt:lpstr>
      <vt:lpstr>Types d’accréditation au FVC</vt:lpstr>
      <vt:lpstr>TYPE DE PROJET</vt:lpstr>
      <vt:lpstr>Activités éligibles EDA FVC</vt:lpstr>
      <vt:lpstr>Présentation PowerPoint</vt:lpstr>
      <vt:lpstr>DIVERSITE DE SOURCES DE FINANCEMENT</vt:lpstr>
      <vt:lpstr>CONCLUSION</vt:lpstr>
      <vt:lpstr>Recommandation</vt:lpstr>
      <vt:lpstr>Votre commune a-t-elle déjà bénéficié d’un FC? État des leiux</vt:lpstr>
      <vt:lpstr>Présentation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FONDS NATIONAL POUR L’ENVIRONNEMENT ET LE CLIMAT</dc:title>
  <dc:creator>Ben</dc:creator>
  <cp:lastModifiedBy>Olaodjewou ODJOUGBELE</cp:lastModifiedBy>
  <cp:revision>616</cp:revision>
  <dcterms:created xsi:type="dcterms:W3CDTF">2015-01-07T08:15:39Z</dcterms:created>
  <dcterms:modified xsi:type="dcterms:W3CDTF">2022-08-16T14:08:21Z</dcterms:modified>
</cp:coreProperties>
</file>